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6" r:id="rId4"/>
  </p:sldMasterIdLst>
  <p:notesMasterIdLst>
    <p:notesMasterId r:id="rId40"/>
  </p:notesMasterIdLst>
  <p:handoutMasterIdLst>
    <p:handoutMasterId r:id="rId41"/>
  </p:handoutMasterIdLst>
  <p:sldIdLst>
    <p:sldId id="256" r:id="rId5"/>
    <p:sldId id="411" r:id="rId6"/>
    <p:sldId id="412" r:id="rId7"/>
    <p:sldId id="357" r:id="rId8"/>
    <p:sldId id="407" r:id="rId9"/>
    <p:sldId id="408" r:id="rId10"/>
    <p:sldId id="409" r:id="rId11"/>
    <p:sldId id="358" r:id="rId12"/>
    <p:sldId id="359" r:id="rId13"/>
    <p:sldId id="360" r:id="rId14"/>
    <p:sldId id="361" r:id="rId15"/>
    <p:sldId id="363" r:id="rId16"/>
    <p:sldId id="364" r:id="rId17"/>
    <p:sldId id="365" r:id="rId18"/>
    <p:sldId id="366" r:id="rId19"/>
    <p:sldId id="367" r:id="rId20"/>
    <p:sldId id="370" r:id="rId21"/>
    <p:sldId id="371" r:id="rId22"/>
    <p:sldId id="372" r:id="rId23"/>
    <p:sldId id="373" r:id="rId24"/>
    <p:sldId id="376" r:id="rId25"/>
    <p:sldId id="377" r:id="rId26"/>
    <p:sldId id="381" r:id="rId27"/>
    <p:sldId id="405" r:id="rId28"/>
    <p:sldId id="384" r:id="rId29"/>
    <p:sldId id="385" r:id="rId30"/>
    <p:sldId id="386" r:id="rId31"/>
    <p:sldId id="406" r:id="rId32"/>
    <p:sldId id="389" r:id="rId33"/>
    <p:sldId id="390" r:id="rId34"/>
    <p:sldId id="391" r:id="rId35"/>
    <p:sldId id="392" r:id="rId36"/>
    <p:sldId id="394" r:id="rId37"/>
    <p:sldId id="348" r:id="rId38"/>
    <p:sldId id="349" r:id="rId39"/>
  </p:sldIdLst>
  <p:sldSz cx="12192000" cy="6858000"/>
  <p:notesSz cx="6858000" cy="9144000"/>
  <p:defaultTextStyle>
    <a:defPPr>
      <a:defRPr lang="da-DK"/>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250"/>
    <a:srgbClr val="7FA0A7"/>
    <a:srgbClr val="40717C"/>
    <a:srgbClr val="FFFFFF"/>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039" autoAdjust="0"/>
    <p:restoredTop sz="96099" autoAdjust="0"/>
  </p:normalViewPr>
  <p:slideViewPr>
    <p:cSldViewPr>
      <p:cViewPr varScale="1">
        <p:scale>
          <a:sx n="90" d="100"/>
          <a:sy n="90" d="100"/>
        </p:scale>
        <p:origin x="208" y="920"/>
      </p:cViewPr>
      <p:guideLst>
        <p:guide orient="horz" pos="2160"/>
        <p:guide pos="3840"/>
      </p:guideLst>
    </p:cSldViewPr>
  </p:slideViewPr>
  <p:notesTextViewPr>
    <p:cViewPr>
      <p:scale>
        <a:sx n="1" d="1"/>
        <a:sy n="1" d="1"/>
      </p:scale>
      <p:origin x="0" y="0"/>
    </p:cViewPr>
  </p:notesTextViewPr>
  <p:notesViewPr>
    <p:cSldViewPr>
      <p:cViewPr varScale="1">
        <p:scale>
          <a:sx n="87" d="100"/>
          <a:sy n="87" d="100"/>
        </p:scale>
        <p:origin x="1272" y="53"/>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0" Type="http://schemas.openxmlformats.org/officeDocument/2006/relationships/slide" Target="slides/slide16.xml"/><Relationship Id="rId41"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844CBDB-E0A5-4653-800E-B2747B5F08C6}" type="datetimeFigureOut">
              <a:rPr lang="da-DK" smtClean="0"/>
              <a:t>18.04.2024</a:t>
            </a:fld>
            <a:endParaRPr lang="da-DK"/>
          </a:p>
        </p:txBody>
      </p:sp>
      <p:sp>
        <p:nvSpPr>
          <p:cNvPr id="4" name="Pladsholder til sidefod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5" name="Pladsholder til slide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98DEFF4-B6D5-41C9-B04D-2FC252336508}" type="slidenum">
              <a:rPr lang="da-DK" smtClean="0"/>
              <a:t>‹#›</a:t>
            </a:fld>
            <a:endParaRPr lang="da-DK"/>
          </a:p>
        </p:txBody>
      </p:sp>
    </p:spTree>
    <p:extLst>
      <p:ext uri="{BB962C8B-B14F-4D97-AF65-F5344CB8AC3E}">
        <p14:creationId xmlns:p14="http://schemas.microsoft.com/office/powerpoint/2010/main" val="37367976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DD8FF86-EBB5-49C3-8EA9-1FF7B3A17EBD}" type="datetimeFigureOut">
              <a:rPr lang="da-DK" smtClean="0"/>
              <a:t>18.04.2024</a:t>
            </a:fld>
            <a:endParaRPr lang="da-DK"/>
          </a:p>
        </p:txBody>
      </p:sp>
      <p:sp>
        <p:nvSpPr>
          <p:cNvPr id="4" name="Pladsholder til diasbillede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da-DK"/>
          </a:p>
        </p:txBody>
      </p:sp>
      <p:sp>
        <p:nvSpPr>
          <p:cNvPr id="7" name="Pladsholder til dias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597D6B3-27A1-4AFC-9DFA-E99013D84442}" type="slidenum">
              <a:rPr lang="da-DK" smtClean="0"/>
              <a:t>‹#›</a:t>
            </a:fld>
            <a:endParaRPr lang="da-DK"/>
          </a:p>
        </p:txBody>
      </p:sp>
    </p:spTree>
    <p:extLst>
      <p:ext uri="{BB962C8B-B14F-4D97-AF65-F5344CB8AC3E}">
        <p14:creationId xmlns:p14="http://schemas.microsoft.com/office/powerpoint/2010/main" val="934736757"/>
      </p:ext>
    </p:extLst>
  </p:cSld>
  <p:clrMap bg1="lt1" tx1="dk1" bg2="lt2" tx2="dk2" accent1="accent1" accent2="accent2" accent3="accent3" accent4="accent4" accent5="accent5" accent6="accent6" hlink="hlink" folHlink="folHlink"/>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chemeClr val="tx1"/>
                </a:solidFill>
                <a:latin typeface="Arial" charset="0"/>
                <a:ea typeface="ＭＳ Ｐゴシック" pitchFamily="-110" charset="-128"/>
                <a:sym typeface="Arial" charset="0"/>
              </a:defRPr>
            </a:lvl1pPr>
            <a:lvl2pPr marL="37931725" indent="-37474525" eaLnBrk="0" hangingPunct="0">
              <a:defRPr sz="3200">
                <a:solidFill>
                  <a:schemeClr val="tx1"/>
                </a:solidFill>
                <a:latin typeface="Arial" charset="0"/>
                <a:ea typeface="ＭＳ Ｐゴシック" pitchFamily="-110" charset="-128"/>
                <a:sym typeface="Arial" charset="0"/>
              </a:defRPr>
            </a:lvl2pPr>
            <a:lvl3pPr eaLnBrk="0" hangingPunct="0">
              <a:defRPr sz="3200">
                <a:solidFill>
                  <a:schemeClr val="tx1"/>
                </a:solidFill>
                <a:latin typeface="Arial" charset="0"/>
                <a:ea typeface="ＭＳ Ｐゴシック" pitchFamily="-110" charset="-128"/>
                <a:sym typeface="Arial" charset="0"/>
              </a:defRPr>
            </a:lvl3pPr>
            <a:lvl4pPr eaLnBrk="0" hangingPunct="0">
              <a:defRPr sz="3200">
                <a:solidFill>
                  <a:schemeClr val="tx1"/>
                </a:solidFill>
                <a:latin typeface="Arial" charset="0"/>
                <a:ea typeface="ＭＳ Ｐゴシック" pitchFamily="-110" charset="-128"/>
                <a:sym typeface="Arial" charset="0"/>
              </a:defRPr>
            </a:lvl4pPr>
            <a:lvl5pPr eaLnBrk="0" hangingPunct="0">
              <a:defRPr sz="3200">
                <a:solidFill>
                  <a:schemeClr val="tx1"/>
                </a:solidFill>
                <a:latin typeface="Arial" charset="0"/>
                <a:ea typeface="ＭＳ Ｐゴシック" pitchFamily="-110" charset="-128"/>
                <a:sym typeface="Arial" charset="0"/>
              </a:defRPr>
            </a:lvl5pPr>
            <a:lvl6pPr marL="4572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6pPr>
            <a:lvl7pPr marL="9144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7pPr>
            <a:lvl8pPr marL="13716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8pPr>
            <a:lvl9pPr marL="18288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9pPr>
          </a:lstStyle>
          <a:p>
            <a:pPr eaLnBrk="1" hangingPunct="1"/>
            <a:fld id="{B8C44BF8-46D8-4429-BE1D-D2EB528F7CBE}" type="slidenum">
              <a:rPr lang="en-US" altLang="en-US" sz="1200"/>
              <a:pPr eaLnBrk="1" hangingPunct="1"/>
              <a:t>4</a:t>
            </a:fld>
            <a:endParaRPr lang="en-US" altLang="en-US" sz="120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charset="0"/>
              <a:ea typeface="ＭＳ Ｐゴシック" pitchFamily="-110"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chemeClr val="tx1"/>
                </a:solidFill>
                <a:latin typeface="Arial" charset="0"/>
                <a:ea typeface="ＭＳ Ｐゴシック" pitchFamily="-110" charset="-128"/>
                <a:sym typeface="Arial" charset="0"/>
              </a:defRPr>
            </a:lvl1pPr>
            <a:lvl2pPr marL="37931725" indent="-37474525" eaLnBrk="0" hangingPunct="0">
              <a:defRPr sz="3200">
                <a:solidFill>
                  <a:schemeClr val="tx1"/>
                </a:solidFill>
                <a:latin typeface="Arial" charset="0"/>
                <a:ea typeface="ＭＳ Ｐゴシック" pitchFamily="-110" charset="-128"/>
                <a:sym typeface="Arial" charset="0"/>
              </a:defRPr>
            </a:lvl2pPr>
            <a:lvl3pPr eaLnBrk="0" hangingPunct="0">
              <a:defRPr sz="3200">
                <a:solidFill>
                  <a:schemeClr val="tx1"/>
                </a:solidFill>
                <a:latin typeface="Arial" charset="0"/>
                <a:ea typeface="ＭＳ Ｐゴシック" pitchFamily="-110" charset="-128"/>
                <a:sym typeface="Arial" charset="0"/>
              </a:defRPr>
            </a:lvl3pPr>
            <a:lvl4pPr eaLnBrk="0" hangingPunct="0">
              <a:defRPr sz="3200">
                <a:solidFill>
                  <a:schemeClr val="tx1"/>
                </a:solidFill>
                <a:latin typeface="Arial" charset="0"/>
                <a:ea typeface="ＭＳ Ｐゴシック" pitchFamily="-110" charset="-128"/>
                <a:sym typeface="Arial" charset="0"/>
              </a:defRPr>
            </a:lvl4pPr>
            <a:lvl5pPr eaLnBrk="0" hangingPunct="0">
              <a:defRPr sz="3200">
                <a:solidFill>
                  <a:schemeClr val="tx1"/>
                </a:solidFill>
                <a:latin typeface="Arial" charset="0"/>
                <a:ea typeface="ＭＳ Ｐゴシック" pitchFamily="-110" charset="-128"/>
                <a:sym typeface="Arial" charset="0"/>
              </a:defRPr>
            </a:lvl5pPr>
            <a:lvl6pPr marL="4572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6pPr>
            <a:lvl7pPr marL="9144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7pPr>
            <a:lvl8pPr marL="13716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8pPr>
            <a:lvl9pPr marL="18288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9pPr>
          </a:lstStyle>
          <a:p>
            <a:pPr eaLnBrk="1" hangingPunct="1"/>
            <a:fld id="{B8C44BF8-46D8-4429-BE1D-D2EB528F7CBE}" type="slidenum">
              <a:rPr lang="en-US" altLang="en-US" sz="1200"/>
              <a:pPr eaLnBrk="1" hangingPunct="1"/>
              <a:t>5</a:t>
            </a:fld>
            <a:endParaRPr lang="en-US" altLang="en-US" sz="120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charset="0"/>
              <a:ea typeface="ＭＳ Ｐゴシック" pitchFamily="-110"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chemeClr val="tx1"/>
                </a:solidFill>
                <a:latin typeface="Arial" charset="0"/>
                <a:ea typeface="ＭＳ Ｐゴシック" pitchFamily="-110" charset="-128"/>
                <a:sym typeface="Arial" charset="0"/>
              </a:defRPr>
            </a:lvl1pPr>
            <a:lvl2pPr marL="37931725" indent="-37474525" eaLnBrk="0" hangingPunct="0">
              <a:defRPr sz="3200">
                <a:solidFill>
                  <a:schemeClr val="tx1"/>
                </a:solidFill>
                <a:latin typeface="Arial" charset="0"/>
                <a:ea typeface="ＭＳ Ｐゴシック" pitchFamily="-110" charset="-128"/>
                <a:sym typeface="Arial" charset="0"/>
              </a:defRPr>
            </a:lvl2pPr>
            <a:lvl3pPr eaLnBrk="0" hangingPunct="0">
              <a:defRPr sz="3200">
                <a:solidFill>
                  <a:schemeClr val="tx1"/>
                </a:solidFill>
                <a:latin typeface="Arial" charset="0"/>
                <a:ea typeface="ＭＳ Ｐゴシック" pitchFamily="-110" charset="-128"/>
                <a:sym typeface="Arial" charset="0"/>
              </a:defRPr>
            </a:lvl3pPr>
            <a:lvl4pPr eaLnBrk="0" hangingPunct="0">
              <a:defRPr sz="3200">
                <a:solidFill>
                  <a:schemeClr val="tx1"/>
                </a:solidFill>
                <a:latin typeface="Arial" charset="0"/>
                <a:ea typeface="ＭＳ Ｐゴシック" pitchFamily="-110" charset="-128"/>
                <a:sym typeface="Arial" charset="0"/>
              </a:defRPr>
            </a:lvl4pPr>
            <a:lvl5pPr eaLnBrk="0" hangingPunct="0">
              <a:defRPr sz="3200">
                <a:solidFill>
                  <a:schemeClr val="tx1"/>
                </a:solidFill>
                <a:latin typeface="Arial" charset="0"/>
                <a:ea typeface="ＭＳ Ｐゴシック" pitchFamily="-110" charset="-128"/>
                <a:sym typeface="Arial" charset="0"/>
              </a:defRPr>
            </a:lvl5pPr>
            <a:lvl6pPr marL="4572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6pPr>
            <a:lvl7pPr marL="9144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7pPr>
            <a:lvl8pPr marL="13716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8pPr>
            <a:lvl9pPr marL="18288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9pPr>
          </a:lstStyle>
          <a:p>
            <a:pPr eaLnBrk="1" hangingPunct="1"/>
            <a:fld id="{B8C44BF8-46D8-4429-BE1D-D2EB528F7CBE}" type="slidenum">
              <a:rPr lang="en-US" altLang="en-US" sz="1200"/>
              <a:pPr eaLnBrk="1" hangingPunct="1"/>
              <a:t>6</a:t>
            </a:fld>
            <a:endParaRPr lang="en-US" altLang="en-US" sz="120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charset="0"/>
              <a:ea typeface="ＭＳ Ｐゴシック" pitchFamily="-110"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chemeClr val="tx1"/>
                </a:solidFill>
                <a:latin typeface="Arial" charset="0"/>
                <a:ea typeface="ＭＳ Ｐゴシック" pitchFamily="-110" charset="-128"/>
                <a:sym typeface="Arial" charset="0"/>
              </a:defRPr>
            </a:lvl1pPr>
            <a:lvl2pPr marL="37931725" indent="-37474525" eaLnBrk="0" hangingPunct="0">
              <a:defRPr sz="3200">
                <a:solidFill>
                  <a:schemeClr val="tx1"/>
                </a:solidFill>
                <a:latin typeface="Arial" charset="0"/>
                <a:ea typeface="ＭＳ Ｐゴシック" pitchFamily="-110" charset="-128"/>
                <a:sym typeface="Arial" charset="0"/>
              </a:defRPr>
            </a:lvl2pPr>
            <a:lvl3pPr eaLnBrk="0" hangingPunct="0">
              <a:defRPr sz="3200">
                <a:solidFill>
                  <a:schemeClr val="tx1"/>
                </a:solidFill>
                <a:latin typeface="Arial" charset="0"/>
                <a:ea typeface="ＭＳ Ｐゴシック" pitchFamily="-110" charset="-128"/>
                <a:sym typeface="Arial" charset="0"/>
              </a:defRPr>
            </a:lvl3pPr>
            <a:lvl4pPr eaLnBrk="0" hangingPunct="0">
              <a:defRPr sz="3200">
                <a:solidFill>
                  <a:schemeClr val="tx1"/>
                </a:solidFill>
                <a:latin typeface="Arial" charset="0"/>
                <a:ea typeface="ＭＳ Ｐゴシック" pitchFamily="-110" charset="-128"/>
                <a:sym typeface="Arial" charset="0"/>
              </a:defRPr>
            </a:lvl4pPr>
            <a:lvl5pPr eaLnBrk="0" hangingPunct="0">
              <a:defRPr sz="3200">
                <a:solidFill>
                  <a:schemeClr val="tx1"/>
                </a:solidFill>
                <a:latin typeface="Arial" charset="0"/>
                <a:ea typeface="ＭＳ Ｐゴシック" pitchFamily="-110" charset="-128"/>
                <a:sym typeface="Arial" charset="0"/>
              </a:defRPr>
            </a:lvl5pPr>
            <a:lvl6pPr marL="4572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6pPr>
            <a:lvl7pPr marL="9144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7pPr>
            <a:lvl8pPr marL="13716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8pPr>
            <a:lvl9pPr marL="18288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9pPr>
          </a:lstStyle>
          <a:p>
            <a:pPr eaLnBrk="1" hangingPunct="1"/>
            <a:fld id="{B8C44BF8-46D8-4429-BE1D-D2EB528F7CBE}" type="slidenum">
              <a:rPr lang="en-US" altLang="en-US" sz="1200"/>
              <a:pPr eaLnBrk="1" hangingPunct="1"/>
              <a:t>7</a:t>
            </a:fld>
            <a:endParaRPr lang="en-US" altLang="en-US" sz="120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charset="0"/>
              <a:ea typeface="ＭＳ Ｐゴシック" pitchFamily="-110"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chemeClr val="tx1"/>
                </a:solidFill>
                <a:latin typeface="Arial" charset="0"/>
                <a:ea typeface="ＭＳ Ｐゴシック" pitchFamily="-110" charset="-128"/>
                <a:sym typeface="Arial" charset="0"/>
              </a:defRPr>
            </a:lvl1pPr>
            <a:lvl2pPr marL="37931725" indent="-37474525" eaLnBrk="0" hangingPunct="0">
              <a:defRPr sz="3200">
                <a:solidFill>
                  <a:schemeClr val="tx1"/>
                </a:solidFill>
                <a:latin typeface="Arial" charset="0"/>
                <a:ea typeface="ＭＳ Ｐゴシック" pitchFamily="-110" charset="-128"/>
                <a:sym typeface="Arial" charset="0"/>
              </a:defRPr>
            </a:lvl2pPr>
            <a:lvl3pPr eaLnBrk="0" hangingPunct="0">
              <a:defRPr sz="3200">
                <a:solidFill>
                  <a:schemeClr val="tx1"/>
                </a:solidFill>
                <a:latin typeface="Arial" charset="0"/>
                <a:ea typeface="ＭＳ Ｐゴシック" pitchFamily="-110" charset="-128"/>
                <a:sym typeface="Arial" charset="0"/>
              </a:defRPr>
            </a:lvl3pPr>
            <a:lvl4pPr eaLnBrk="0" hangingPunct="0">
              <a:defRPr sz="3200">
                <a:solidFill>
                  <a:schemeClr val="tx1"/>
                </a:solidFill>
                <a:latin typeface="Arial" charset="0"/>
                <a:ea typeface="ＭＳ Ｐゴシック" pitchFamily="-110" charset="-128"/>
                <a:sym typeface="Arial" charset="0"/>
              </a:defRPr>
            </a:lvl4pPr>
            <a:lvl5pPr eaLnBrk="0" hangingPunct="0">
              <a:defRPr sz="3200">
                <a:solidFill>
                  <a:schemeClr val="tx1"/>
                </a:solidFill>
                <a:latin typeface="Arial" charset="0"/>
                <a:ea typeface="ＭＳ Ｐゴシック" pitchFamily="-110" charset="-128"/>
                <a:sym typeface="Arial" charset="0"/>
              </a:defRPr>
            </a:lvl5pPr>
            <a:lvl6pPr marL="4572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6pPr>
            <a:lvl7pPr marL="9144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7pPr>
            <a:lvl8pPr marL="13716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8pPr>
            <a:lvl9pPr marL="18288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9pPr>
          </a:lstStyle>
          <a:p>
            <a:pPr eaLnBrk="1" hangingPunct="1"/>
            <a:fld id="{47D4A951-4483-4A03-816D-FBC023209350}" type="slidenum">
              <a:rPr lang="en-US" altLang="en-US" sz="1200"/>
              <a:pPr eaLnBrk="1" hangingPunct="1"/>
              <a:t>8</a:t>
            </a:fld>
            <a:endParaRPr lang="en-US" altLang="en-US" sz="120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charset="0"/>
              <a:ea typeface="ＭＳ Ｐゴシック" pitchFamily="-110" charset="-128"/>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chemeClr val="tx1"/>
                </a:solidFill>
                <a:latin typeface="Arial" charset="0"/>
                <a:ea typeface="ＭＳ Ｐゴシック" pitchFamily="-110" charset="-128"/>
                <a:sym typeface="Arial" charset="0"/>
              </a:defRPr>
            </a:lvl1pPr>
            <a:lvl2pPr marL="37931725" indent="-37474525" eaLnBrk="0" hangingPunct="0">
              <a:defRPr sz="3200">
                <a:solidFill>
                  <a:schemeClr val="tx1"/>
                </a:solidFill>
                <a:latin typeface="Arial" charset="0"/>
                <a:ea typeface="ＭＳ Ｐゴシック" pitchFamily="-110" charset="-128"/>
                <a:sym typeface="Arial" charset="0"/>
              </a:defRPr>
            </a:lvl2pPr>
            <a:lvl3pPr eaLnBrk="0" hangingPunct="0">
              <a:defRPr sz="3200">
                <a:solidFill>
                  <a:schemeClr val="tx1"/>
                </a:solidFill>
                <a:latin typeface="Arial" charset="0"/>
                <a:ea typeface="ＭＳ Ｐゴシック" pitchFamily="-110" charset="-128"/>
                <a:sym typeface="Arial" charset="0"/>
              </a:defRPr>
            </a:lvl3pPr>
            <a:lvl4pPr eaLnBrk="0" hangingPunct="0">
              <a:defRPr sz="3200">
                <a:solidFill>
                  <a:schemeClr val="tx1"/>
                </a:solidFill>
                <a:latin typeface="Arial" charset="0"/>
                <a:ea typeface="ＭＳ Ｐゴシック" pitchFamily="-110" charset="-128"/>
                <a:sym typeface="Arial" charset="0"/>
              </a:defRPr>
            </a:lvl4pPr>
            <a:lvl5pPr eaLnBrk="0" hangingPunct="0">
              <a:defRPr sz="3200">
                <a:solidFill>
                  <a:schemeClr val="tx1"/>
                </a:solidFill>
                <a:latin typeface="Arial" charset="0"/>
                <a:ea typeface="ＭＳ Ｐゴシック" pitchFamily="-110" charset="-128"/>
                <a:sym typeface="Arial" charset="0"/>
              </a:defRPr>
            </a:lvl5pPr>
            <a:lvl6pPr marL="4572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6pPr>
            <a:lvl7pPr marL="9144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7pPr>
            <a:lvl8pPr marL="13716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8pPr>
            <a:lvl9pPr marL="18288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9pPr>
          </a:lstStyle>
          <a:p>
            <a:pPr eaLnBrk="1" hangingPunct="1"/>
            <a:fld id="{753CFA0A-9466-4DB6-AA8B-F34D2CAFECAB}" type="slidenum">
              <a:rPr lang="en-US" altLang="en-US" sz="1200"/>
              <a:pPr eaLnBrk="1" hangingPunct="1"/>
              <a:t>9</a:t>
            </a:fld>
            <a:endParaRPr lang="en-US" altLang="en-US" sz="1200"/>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charset="0"/>
              <a:ea typeface="ＭＳ Ｐゴシック" pitchFamily="-110" charset="-128"/>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50800" tIns="50800" bIns="50800" anchor="b"/>
          <a:lstStyle>
            <a:lvl1pPr eaLnBrk="0" hangingPunct="0">
              <a:defRPr sz="3200">
                <a:solidFill>
                  <a:schemeClr val="tx1"/>
                </a:solidFill>
                <a:latin typeface="Arial" charset="0"/>
                <a:ea typeface="ＭＳ Ｐゴシック" pitchFamily="-110" charset="-128"/>
                <a:sym typeface="Arial" charset="0"/>
              </a:defRPr>
            </a:lvl1pPr>
            <a:lvl2pPr marL="37931725" indent="-37474525" eaLnBrk="0" hangingPunct="0">
              <a:defRPr sz="3200">
                <a:solidFill>
                  <a:schemeClr val="tx1"/>
                </a:solidFill>
                <a:latin typeface="Arial" charset="0"/>
                <a:ea typeface="ＭＳ Ｐゴシック" pitchFamily="-110" charset="-128"/>
                <a:sym typeface="Arial" charset="0"/>
              </a:defRPr>
            </a:lvl2pPr>
            <a:lvl3pPr eaLnBrk="0" hangingPunct="0">
              <a:defRPr sz="3200">
                <a:solidFill>
                  <a:schemeClr val="tx1"/>
                </a:solidFill>
                <a:latin typeface="Arial" charset="0"/>
                <a:ea typeface="ＭＳ Ｐゴシック" pitchFamily="-110" charset="-128"/>
                <a:sym typeface="Arial" charset="0"/>
              </a:defRPr>
            </a:lvl3pPr>
            <a:lvl4pPr eaLnBrk="0" hangingPunct="0">
              <a:defRPr sz="3200">
                <a:solidFill>
                  <a:schemeClr val="tx1"/>
                </a:solidFill>
                <a:latin typeface="Arial" charset="0"/>
                <a:ea typeface="ＭＳ Ｐゴシック" pitchFamily="-110" charset="-128"/>
                <a:sym typeface="Arial" charset="0"/>
              </a:defRPr>
            </a:lvl4pPr>
            <a:lvl5pPr eaLnBrk="0" hangingPunct="0">
              <a:defRPr sz="3200">
                <a:solidFill>
                  <a:schemeClr val="tx1"/>
                </a:solidFill>
                <a:latin typeface="Arial" charset="0"/>
                <a:ea typeface="ＭＳ Ｐゴシック" pitchFamily="-110" charset="-128"/>
                <a:sym typeface="Arial" charset="0"/>
              </a:defRPr>
            </a:lvl5pPr>
            <a:lvl6pPr marL="4572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6pPr>
            <a:lvl7pPr marL="9144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7pPr>
            <a:lvl8pPr marL="13716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8pPr>
            <a:lvl9pPr marL="18288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9pPr>
          </a:lstStyle>
          <a:p>
            <a:pPr algn="r" eaLnBrk="1" hangingPunct="1"/>
            <a:fld id="{36C27AAE-AC89-4F58-BBDD-C2CB7C618089}" type="slidenum">
              <a:rPr lang="en-US" altLang="en-US" sz="1200"/>
              <a:pPr algn="r" eaLnBrk="1" hangingPunct="1"/>
              <a:t>10</a:t>
            </a:fld>
            <a:endParaRPr lang="en-US" altLang="en-US" sz="120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charset="0"/>
              <a:ea typeface="ＭＳ Ｐゴシック" pitchFamily="-110" charset="-128"/>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chemeClr val="tx1"/>
                </a:solidFill>
                <a:latin typeface="Arial" charset="0"/>
                <a:ea typeface="ＭＳ Ｐゴシック" pitchFamily="-110" charset="-128"/>
                <a:sym typeface="Arial" charset="0"/>
              </a:defRPr>
            </a:lvl1pPr>
            <a:lvl2pPr marL="37931725" indent="-37474525" eaLnBrk="0" hangingPunct="0">
              <a:defRPr sz="3200">
                <a:solidFill>
                  <a:schemeClr val="tx1"/>
                </a:solidFill>
                <a:latin typeface="Arial" charset="0"/>
                <a:ea typeface="ＭＳ Ｐゴシック" pitchFamily="-110" charset="-128"/>
                <a:sym typeface="Arial" charset="0"/>
              </a:defRPr>
            </a:lvl2pPr>
            <a:lvl3pPr eaLnBrk="0" hangingPunct="0">
              <a:defRPr sz="3200">
                <a:solidFill>
                  <a:schemeClr val="tx1"/>
                </a:solidFill>
                <a:latin typeface="Arial" charset="0"/>
                <a:ea typeface="ＭＳ Ｐゴシック" pitchFamily="-110" charset="-128"/>
                <a:sym typeface="Arial" charset="0"/>
              </a:defRPr>
            </a:lvl3pPr>
            <a:lvl4pPr eaLnBrk="0" hangingPunct="0">
              <a:defRPr sz="3200">
                <a:solidFill>
                  <a:schemeClr val="tx1"/>
                </a:solidFill>
                <a:latin typeface="Arial" charset="0"/>
                <a:ea typeface="ＭＳ Ｐゴシック" pitchFamily="-110" charset="-128"/>
                <a:sym typeface="Arial" charset="0"/>
              </a:defRPr>
            </a:lvl4pPr>
            <a:lvl5pPr eaLnBrk="0" hangingPunct="0">
              <a:defRPr sz="3200">
                <a:solidFill>
                  <a:schemeClr val="tx1"/>
                </a:solidFill>
                <a:latin typeface="Arial" charset="0"/>
                <a:ea typeface="ＭＳ Ｐゴシック" pitchFamily="-110" charset="-128"/>
                <a:sym typeface="Arial" charset="0"/>
              </a:defRPr>
            </a:lvl5pPr>
            <a:lvl6pPr marL="4572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6pPr>
            <a:lvl7pPr marL="9144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7pPr>
            <a:lvl8pPr marL="13716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8pPr>
            <a:lvl9pPr marL="18288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9pPr>
          </a:lstStyle>
          <a:p>
            <a:pPr eaLnBrk="1" hangingPunct="1"/>
            <a:fld id="{A12042E3-E701-4560-BA30-0BE5FCA921B7}" type="slidenum">
              <a:rPr lang="en-US" altLang="en-US" sz="1200"/>
              <a:pPr eaLnBrk="1" hangingPunct="1"/>
              <a:t>11</a:t>
            </a:fld>
            <a:endParaRPr lang="en-US" altLang="en-US" sz="120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charset="0"/>
              <a:ea typeface="ＭＳ Ｐゴシック" pitchFamily="-110" charset="-128"/>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chemeClr val="tx1"/>
                </a:solidFill>
                <a:latin typeface="Arial" charset="0"/>
                <a:ea typeface="ＭＳ Ｐゴシック" pitchFamily="-110" charset="-128"/>
                <a:sym typeface="Arial" charset="0"/>
              </a:defRPr>
            </a:lvl1pPr>
            <a:lvl2pPr marL="37931725" indent="-37474525" eaLnBrk="0" hangingPunct="0">
              <a:defRPr sz="3200">
                <a:solidFill>
                  <a:schemeClr val="tx1"/>
                </a:solidFill>
                <a:latin typeface="Arial" charset="0"/>
                <a:ea typeface="ＭＳ Ｐゴシック" pitchFamily="-110" charset="-128"/>
                <a:sym typeface="Arial" charset="0"/>
              </a:defRPr>
            </a:lvl2pPr>
            <a:lvl3pPr eaLnBrk="0" hangingPunct="0">
              <a:defRPr sz="3200">
                <a:solidFill>
                  <a:schemeClr val="tx1"/>
                </a:solidFill>
                <a:latin typeface="Arial" charset="0"/>
                <a:ea typeface="ＭＳ Ｐゴシック" pitchFamily="-110" charset="-128"/>
                <a:sym typeface="Arial" charset="0"/>
              </a:defRPr>
            </a:lvl3pPr>
            <a:lvl4pPr eaLnBrk="0" hangingPunct="0">
              <a:defRPr sz="3200">
                <a:solidFill>
                  <a:schemeClr val="tx1"/>
                </a:solidFill>
                <a:latin typeface="Arial" charset="0"/>
                <a:ea typeface="ＭＳ Ｐゴシック" pitchFamily="-110" charset="-128"/>
                <a:sym typeface="Arial" charset="0"/>
              </a:defRPr>
            </a:lvl4pPr>
            <a:lvl5pPr eaLnBrk="0" hangingPunct="0">
              <a:defRPr sz="3200">
                <a:solidFill>
                  <a:schemeClr val="tx1"/>
                </a:solidFill>
                <a:latin typeface="Arial" charset="0"/>
                <a:ea typeface="ＭＳ Ｐゴシック" pitchFamily="-110" charset="-128"/>
                <a:sym typeface="Arial" charset="0"/>
              </a:defRPr>
            </a:lvl5pPr>
            <a:lvl6pPr marL="4572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6pPr>
            <a:lvl7pPr marL="9144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7pPr>
            <a:lvl8pPr marL="13716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8pPr>
            <a:lvl9pPr marL="18288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9pPr>
          </a:lstStyle>
          <a:p>
            <a:pPr eaLnBrk="1" hangingPunct="1"/>
            <a:fld id="{EB467298-75E8-4D99-B807-2E4F22671920}" type="slidenum">
              <a:rPr lang="en-US" altLang="en-US" sz="1200"/>
              <a:pPr eaLnBrk="1" hangingPunct="1"/>
              <a:t>12</a:t>
            </a:fld>
            <a:endParaRPr lang="en-US" altLang="en-US" sz="1200"/>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charset="0"/>
              <a:ea typeface="ＭＳ Ｐゴシック" pitchFamily="-110"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chemeClr val="tx1"/>
                </a:solidFill>
                <a:latin typeface="Arial" charset="0"/>
                <a:ea typeface="ＭＳ Ｐゴシック" pitchFamily="-110" charset="-128"/>
                <a:sym typeface="Arial" charset="0"/>
              </a:defRPr>
            </a:lvl1pPr>
            <a:lvl2pPr marL="37931725" indent="-37474525" eaLnBrk="0" hangingPunct="0">
              <a:defRPr sz="3200">
                <a:solidFill>
                  <a:schemeClr val="tx1"/>
                </a:solidFill>
                <a:latin typeface="Arial" charset="0"/>
                <a:ea typeface="ＭＳ Ｐゴシック" pitchFamily="-110" charset="-128"/>
                <a:sym typeface="Arial" charset="0"/>
              </a:defRPr>
            </a:lvl2pPr>
            <a:lvl3pPr eaLnBrk="0" hangingPunct="0">
              <a:defRPr sz="3200">
                <a:solidFill>
                  <a:schemeClr val="tx1"/>
                </a:solidFill>
                <a:latin typeface="Arial" charset="0"/>
                <a:ea typeface="ＭＳ Ｐゴシック" pitchFamily="-110" charset="-128"/>
                <a:sym typeface="Arial" charset="0"/>
              </a:defRPr>
            </a:lvl3pPr>
            <a:lvl4pPr eaLnBrk="0" hangingPunct="0">
              <a:defRPr sz="3200">
                <a:solidFill>
                  <a:schemeClr val="tx1"/>
                </a:solidFill>
                <a:latin typeface="Arial" charset="0"/>
                <a:ea typeface="ＭＳ Ｐゴシック" pitchFamily="-110" charset="-128"/>
                <a:sym typeface="Arial" charset="0"/>
              </a:defRPr>
            </a:lvl4pPr>
            <a:lvl5pPr eaLnBrk="0" hangingPunct="0">
              <a:defRPr sz="3200">
                <a:solidFill>
                  <a:schemeClr val="tx1"/>
                </a:solidFill>
                <a:latin typeface="Arial" charset="0"/>
                <a:ea typeface="ＭＳ Ｐゴシック" pitchFamily="-110" charset="-128"/>
                <a:sym typeface="Arial" charset="0"/>
              </a:defRPr>
            </a:lvl5pPr>
            <a:lvl6pPr marL="4572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6pPr>
            <a:lvl7pPr marL="9144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7pPr>
            <a:lvl8pPr marL="13716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8pPr>
            <a:lvl9pPr marL="18288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9pPr>
          </a:lstStyle>
          <a:p>
            <a:pPr eaLnBrk="1" hangingPunct="1"/>
            <a:fld id="{86243BFB-78E3-40A4-89B1-786D177DD90A}" type="slidenum">
              <a:rPr lang="en-US" altLang="en-US" sz="1200"/>
              <a:pPr eaLnBrk="1" hangingPunct="1"/>
              <a:t>13</a:t>
            </a:fld>
            <a:endParaRPr lang="en-US" altLang="en-US" sz="1200"/>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charset="0"/>
              <a:ea typeface="ＭＳ Ｐゴシック" pitchFamily="-110" charset="-128"/>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50800" tIns="50800" bIns="50800" anchor="b"/>
          <a:lstStyle>
            <a:lvl1pPr eaLnBrk="0" hangingPunct="0">
              <a:defRPr sz="3200">
                <a:solidFill>
                  <a:schemeClr val="tx1"/>
                </a:solidFill>
                <a:latin typeface="Arial" charset="0"/>
                <a:ea typeface="ＭＳ Ｐゴシック" pitchFamily="-110" charset="-128"/>
                <a:sym typeface="Arial" charset="0"/>
              </a:defRPr>
            </a:lvl1pPr>
            <a:lvl2pPr marL="37931725" indent="-37474525" eaLnBrk="0" hangingPunct="0">
              <a:defRPr sz="3200">
                <a:solidFill>
                  <a:schemeClr val="tx1"/>
                </a:solidFill>
                <a:latin typeface="Arial" charset="0"/>
                <a:ea typeface="ＭＳ Ｐゴシック" pitchFamily="-110" charset="-128"/>
                <a:sym typeface="Arial" charset="0"/>
              </a:defRPr>
            </a:lvl2pPr>
            <a:lvl3pPr eaLnBrk="0" hangingPunct="0">
              <a:defRPr sz="3200">
                <a:solidFill>
                  <a:schemeClr val="tx1"/>
                </a:solidFill>
                <a:latin typeface="Arial" charset="0"/>
                <a:ea typeface="ＭＳ Ｐゴシック" pitchFamily="-110" charset="-128"/>
                <a:sym typeface="Arial" charset="0"/>
              </a:defRPr>
            </a:lvl3pPr>
            <a:lvl4pPr eaLnBrk="0" hangingPunct="0">
              <a:defRPr sz="3200">
                <a:solidFill>
                  <a:schemeClr val="tx1"/>
                </a:solidFill>
                <a:latin typeface="Arial" charset="0"/>
                <a:ea typeface="ＭＳ Ｐゴシック" pitchFamily="-110" charset="-128"/>
                <a:sym typeface="Arial" charset="0"/>
              </a:defRPr>
            </a:lvl4pPr>
            <a:lvl5pPr eaLnBrk="0" hangingPunct="0">
              <a:defRPr sz="3200">
                <a:solidFill>
                  <a:schemeClr val="tx1"/>
                </a:solidFill>
                <a:latin typeface="Arial" charset="0"/>
                <a:ea typeface="ＭＳ Ｐゴシック" pitchFamily="-110" charset="-128"/>
                <a:sym typeface="Arial" charset="0"/>
              </a:defRPr>
            </a:lvl5pPr>
            <a:lvl6pPr marL="4572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6pPr>
            <a:lvl7pPr marL="9144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7pPr>
            <a:lvl8pPr marL="13716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8pPr>
            <a:lvl9pPr marL="18288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9pPr>
          </a:lstStyle>
          <a:p>
            <a:pPr algn="r" eaLnBrk="1" hangingPunct="1"/>
            <a:fld id="{9C19C846-8257-464D-AE0B-730C46532BED}" type="slidenum">
              <a:rPr lang="en-US" altLang="en-US" sz="1200"/>
              <a:pPr algn="r" eaLnBrk="1" hangingPunct="1"/>
              <a:t>14</a:t>
            </a:fld>
            <a:endParaRPr lang="en-US" altLang="en-US" sz="120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charset="0"/>
              <a:ea typeface="ＭＳ Ｐゴシック" pitchFamily="-110"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chemeClr val="tx1"/>
                </a:solidFill>
                <a:latin typeface="Arial" charset="0"/>
                <a:ea typeface="ＭＳ Ｐゴシック" pitchFamily="-110" charset="-128"/>
                <a:sym typeface="Arial" charset="0"/>
              </a:defRPr>
            </a:lvl1pPr>
            <a:lvl2pPr marL="37931725" indent="-37474525" eaLnBrk="0" hangingPunct="0">
              <a:defRPr sz="3200">
                <a:solidFill>
                  <a:schemeClr val="tx1"/>
                </a:solidFill>
                <a:latin typeface="Arial" charset="0"/>
                <a:ea typeface="ＭＳ Ｐゴシック" pitchFamily="-110" charset="-128"/>
                <a:sym typeface="Arial" charset="0"/>
              </a:defRPr>
            </a:lvl2pPr>
            <a:lvl3pPr eaLnBrk="0" hangingPunct="0">
              <a:defRPr sz="3200">
                <a:solidFill>
                  <a:schemeClr val="tx1"/>
                </a:solidFill>
                <a:latin typeface="Arial" charset="0"/>
                <a:ea typeface="ＭＳ Ｐゴシック" pitchFamily="-110" charset="-128"/>
                <a:sym typeface="Arial" charset="0"/>
              </a:defRPr>
            </a:lvl3pPr>
            <a:lvl4pPr eaLnBrk="0" hangingPunct="0">
              <a:defRPr sz="3200">
                <a:solidFill>
                  <a:schemeClr val="tx1"/>
                </a:solidFill>
                <a:latin typeface="Arial" charset="0"/>
                <a:ea typeface="ＭＳ Ｐゴシック" pitchFamily="-110" charset="-128"/>
                <a:sym typeface="Arial" charset="0"/>
              </a:defRPr>
            </a:lvl4pPr>
            <a:lvl5pPr eaLnBrk="0" hangingPunct="0">
              <a:defRPr sz="3200">
                <a:solidFill>
                  <a:schemeClr val="tx1"/>
                </a:solidFill>
                <a:latin typeface="Arial" charset="0"/>
                <a:ea typeface="ＭＳ Ｐゴシック" pitchFamily="-110" charset="-128"/>
                <a:sym typeface="Arial" charset="0"/>
              </a:defRPr>
            </a:lvl5pPr>
            <a:lvl6pPr marL="4572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6pPr>
            <a:lvl7pPr marL="9144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7pPr>
            <a:lvl8pPr marL="13716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8pPr>
            <a:lvl9pPr marL="18288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9pPr>
          </a:lstStyle>
          <a:p>
            <a:pPr eaLnBrk="1" hangingPunct="1"/>
            <a:fld id="{58C5A392-9539-4055-ACE4-5EDDCE5C1725}" type="slidenum">
              <a:rPr lang="en-US" altLang="en-US" sz="1200"/>
              <a:pPr eaLnBrk="1" hangingPunct="1"/>
              <a:t>15</a:t>
            </a:fld>
            <a:endParaRPr lang="en-US" altLang="en-US" sz="120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charset="0"/>
              <a:ea typeface="ＭＳ Ｐゴシック" pitchFamily="-110"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chemeClr val="tx1"/>
                </a:solidFill>
                <a:latin typeface="Arial" charset="0"/>
                <a:ea typeface="ＭＳ Ｐゴシック" pitchFamily="-110" charset="-128"/>
                <a:sym typeface="Arial" charset="0"/>
              </a:defRPr>
            </a:lvl1pPr>
            <a:lvl2pPr marL="37931725" indent="-37474525" eaLnBrk="0" hangingPunct="0">
              <a:defRPr sz="3200">
                <a:solidFill>
                  <a:schemeClr val="tx1"/>
                </a:solidFill>
                <a:latin typeface="Arial" charset="0"/>
                <a:ea typeface="ＭＳ Ｐゴシック" pitchFamily="-110" charset="-128"/>
                <a:sym typeface="Arial" charset="0"/>
              </a:defRPr>
            </a:lvl2pPr>
            <a:lvl3pPr eaLnBrk="0" hangingPunct="0">
              <a:defRPr sz="3200">
                <a:solidFill>
                  <a:schemeClr val="tx1"/>
                </a:solidFill>
                <a:latin typeface="Arial" charset="0"/>
                <a:ea typeface="ＭＳ Ｐゴシック" pitchFamily="-110" charset="-128"/>
                <a:sym typeface="Arial" charset="0"/>
              </a:defRPr>
            </a:lvl3pPr>
            <a:lvl4pPr eaLnBrk="0" hangingPunct="0">
              <a:defRPr sz="3200">
                <a:solidFill>
                  <a:schemeClr val="tx1"/>
                </a:solidFill>
                <a:latin typeface="Arial" charset="0"/>
                <a:ea typeface="ＭＳ Ｐゴシック" pitchFamily="-110" charset="-128"/>
                <a:sym typeface="Arial" charset="0"/>
              </a:defRPr>
            </a:lvl4pPr>
            <a:lvl5pPr eaLnBrk="0" hangingPunct="0">
              <a:defRPr sz="3200">
                <a:solidFill>
                  <a:schemeClr val="tx1"/>
                </a:solidFill>
                <a:latin typeface="Arial" charset="0"/>
                <a:ea typeface="ＭＳ Ｐゴシック" pitchFamily="-110" charset="-128"/>
                <a:sym typeface="Arial" charset="0"/>
              </a:defRPr>
            </a:lvl5pPr>
            <a:lvl6pPr marL="4572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6pPr>
            <a:lvl7pPr marL="9144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7pPr>
            <a:lvl8pPr marL="13716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8pPr>
            <a:lvl9pPr marL="18288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9pPr>
          </a:lstStyle>
          <a:p>
            <a:pPr eaLnBrk="1" hangingPunct="1"/>
            <a:fld id="{535FE924-D6EC-40E0-A9CA-DEFC0FEC6E3A}" type="slidenum">
              <a:rPr lang="en-US" altLang="en-US" sz="1200"/>
              <a:pPr eaLnBrk="1" hangingPunct="1"/>
              <a:t>16</a:t>
            </a:fld>
            <a:endParaRPr lang="en-US" altLang="en-US" sz="120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charset="0"/>
              <a:ea typeface="ＭＳ Ｐゴシック" pitchFamily="-110"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chemeClr val="tx1"/>
                </a:solidFill>
                <a:latin typeface="Arial" charset="0"/>
                <a:ea typeface="ＭＳ Ｐゴシック" pitchFamily="-110" charset="-128"/>
                <a:sym typeface="Arial" charset="0"/>
              </a:defRPr>
            </a:lvl1pPr>
            <a:lvl2pPr marL="37931725" indent="-37474525" eaLnBrk="0" hangingPunct="0">
              <a:defRPr sz="3200">
                <a:solidFill>
                  <a:schemeClr val="tx1"/>
                </a:solidFill>
                <a:latin typeface="Arial" charset="0"/>
                <a:ea typeface="ＭＳ Ｐゴシック" pitchFamily="-110" charset="-128"/>
                <a:sym typeface="Arial" charset="0"/>
              </a:defRPr>
            </a:lvl2pPr>
            <a:lvl3pPr eaLnBrk="0" hangingPunct="0">
              <a:defRPr sz="3200">
                <a:solidFill>
                  <a:schemeClr val="tx1"/>
                </a:solidFill>
                <a:latin typeface="Arial" charset="0"/>
                <a:ea typeface="ＭＳ Ｐゴシック" pitchFamily="-110" charset="-128"/>
                <a:sym typeface="Arial" charset="0"/>
              </a:defRPr>
            </a:lvl3pPr>
            <a:lvl4pPr eaLnBrk="0" hangingPunct="0">
              <a:defRPr sz="3200">
                <a:solidFill>
                  <a:schemeClr val="tx1"/>
                </a:solidFill>
                <a:latin typeface="Arial" charset="0"/>
                <a:ea typeface="ＭＳ Ｐゴシック" pitchFamily="-110" charset="-128"/>
                <a:sym typeface="Arial" charset="0"/>
              </a:defRPr>
            </a:lvl4pPr>
            <a:lvl5pPr eaLnBrk="0" hangingPunct="0">
              <a:defRPr sz="3200">
                <a:solidFill>
                  <a:schemeClr val="tx1"/>
                </a:solidFill>
                <a:latin typeface="Arial" charset="0"/>
                <a:ea typeface="ＭＳ Ｐゴシック" pitchFamily="-110" charset="-128"/>
                <a:sym typeface="Arial" charset="0"/>
              </a:defRPr>
            </a:lvl5pPr>
            <a:lvl6pPr marL="4572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6pPr>
            <a:lvl7pPr marL="9144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7pPr>
            <a:lvl8pPr marL="13716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8pPr>
            <a:lvl9pPr marL="18288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9pPr>
          </a:lstStyle>
          <a:p>
            <a:pPr eaLnBrk="1" hangingPunct="1"/>
            <a:fld id="{8446A295-DD5A-4A26-B5E9-DCB69804D2D7}" type="slidenum">
              <a:rPr lang="en-US" altLang="en-US" sz="1200"/>
              <a:pPr eaLnBrk="1" hangingPunct="1"/>
              <a:t>17</a:t>
            </a:fld>
            <a:endParaRPr lang="en-US" altLang="en-US" sz="1200"/>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charset="0"/>
              <a:ea typeface="ＭＳ Ｐゴシック" pitchFamily="-110" charset="-128"/>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chemeClr val="tx1"/>
                </a:solidFill>
                <a:latin typeface="Arial" charset="0"/>
                <a:ea typeface="ＭＳ Ｐゴシック" pitchFamily="-110" charset="-128"/>
                <a:sym typeface="Arial" charset="0"/>
              </a:defRPr>
            </a:lvl1pPr>
            <a:lvl2pPr marL="37931725" indent="-37474525" eaLnBrk="0" hangingPunct="0">
              <a:defRPr sz="3200">
                <a:solidFill>
                  <a:schemeClr val="tx1"/>
                </a:solidFill>
                <a:latin typeface="Arial" charset="0"/>
                <a:ea typeface="ＭＳ Ｐゴシック" pitchFamily="-110" charset="-128"/>
                <a:sym typeface="Arial" charset="0"/>
              </a:defRPr>
            </a:lvl2pPr>
            <a:lvl3pPr eaLnBrk="0" hangingPunct="0">
              <a:defRPr sz="3200">
                <a:solidFill>
                  <a:schemeClr val="tx1"/>
                </a:solidFill>
                <a:latin typeface="Arial" charset="0"/>
                <a:ea typeface="ＭＳ Ｐゴシック" pitchFamily="-110" charset="-128"/>
                <a:sym typeface="Arial" charset="0"/>
              </a:defRPr>
            </a:lvl3pPr>
            <a:lvl4pPr eaLnBrk="0" hangingPunct="0">
              <a:defRPr sz="3200">
                <a:solidFill>
                  <a:schemeClr val="tx1"/>
                </a:solidFill>
                <a:latin typeface="Arial" charset="0"/>
                <a:ea typeface="ＭＳ Ｐゴシック" pitchFamily="-110" charset="-128"/>
                <a:sym typeface="Arial" charset="0"/>
              </a:defRPr>
            </a:lvl4pPr>
            <a:lvl5pPr eaLnBrk="0" hangingPunct="0">
              <a:defRPr sz="3200">
                <a:solidFill>
                  <a:schemeClr val="tx1"/>
                </a:solidFill>
                <a:latin typeface="Arial" charset="0"/>
                <a:ea typeface="ＭＳ Ｐゴシック" pitchFamily="-110" charset="-128"/>
                <a:sym typeface="Arial" charset="0"/>
              </a:defRPr>
            </a:lvl5pPr>
            <a:lvl6pPr marL="4572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6pPr>
            <a:lvl7pPr marL="9144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7pPr>
            <a:lvl8pPr marL="13716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8pPr>
            <a:lvl9pPr marL="18288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9pPr>
          </a:lstStyle>
          <a:p>
            <a:pPr eaLnBrk="1" hangingPunct="1"/>
            <a:fld id="{C4C295F0-4DFE-4923-B8DB-A9FF762CA1A1}" type="slidenum">
              <a:rPr lang="en-US" altLang="en-US" sz="1200"/>
              <a:pPr eaLnBrk="1" hangingPunct="1"/>
              <a:t>18</a:t>
            </a:fld>
            <a:endParaRPr lang="en-US" altLang="en-US" sz="120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charset="0"/>
              <a:ea typeface="ＭＳ Ｐゴシック" pitchFamily="-110" charset="-128"/>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chemeClr val="tx1"/>
                </a:solidFill>
                <a:latin typeface="Arial" charset="0"/>
                <a:ea typeface="ＭＳ Ｐゴシック" pitchFamily="-110" charset="-128"/>
                <a:sym typeface="Arial" charset="0"/>
              </a:defRPr>
            </a:lvl1pPr>
            <a:lvl2pPr marL="37931725" indent="-37474525" eaLnBrk="0" hangingPunct="0">
              <a:defRPr sz="3200">
                <a:solidFill>
                  <a:schemeClr val="tx1"/>
                </a:solidFill>
                <a:latin typeface="Arial" charset="0"/>
                <a:ea typeface="ＭＳ Ｐゴシック" pitchFamily="-110" charset="-128"/>
                <a:sym typeface="Arial" charset="0"/>
              </a:defRPr>
            </a:lvl2pPr>
            <a:lvl3pPr eaLnBrk="0" hangingPunct="0">
              <a:defRPr sz="3200">
                <a:solidFill>
                  <a:schemeClr val="tx1"/>
                </a:solidFill>
                <a:latin typeface="Arial" charset="0"/>
                <a:ea typeface="ＭＳ Ｐゴシック" pitchFamily="-110" charset="-128"/>
                <a:sym typeface="Arial" charset="0"/>
              </a:defRPr>
            </a:lvl3pPr>
            <a:lvl4pPr eaLnBrk="0" hangingPunct="0">
              <a:defRPr sz="3200">
                <a:solidFill>
                  <a:schemeClr val="tx1"/>
                </a:solidFill>
                <a:latin typeface="Arial" charset="0"/>
                <a:ea typeface="ＭＳ Ｐゴシック" pitchFamily="-110" charset="-128"/>
                <a:sym typeface="Arial" charset="0"/>
              </a:defRPr>
            </a:lvl4pPr>
            <a:lvl5pPr eaLnBrk="0" hangingPunct="0">
              <a:defRPr sz="3200">
                <a:solidFill>
                  <a:schemeClr val="tx1"/>
                </a:solidFill>
                <a:latin typeface="Arial" charset="0"/>
                <a:ea typeface="ＭＳ Ｐゴシック" pitchFamily="-110" charset="-128"/>
                <a:sym typeface="Arial" charset="0"/>
              </a:defRPr>
            </a:lvl5pPr>
            <a:lvl6pPr marL="4572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6pPr>
            <a:lvl7pPr marL="9144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7pPr>
            <a:lvl8pPr marL="13716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8pPr>
            <a:lvl9pPr marL="18288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9pPr>
          </a:lstStyle>
          <a:p>
            <a:pPr eaLnBrk="1" hangingPunct="1"/>
            <a:fld id="{D5D7A740-3321-452B-B605-15C0B5C138C7}" type="slidenum">
              <a:rPr lang="en-US" altLang="en-US" sz="1200"/>
              <a:pPr eaLnBrk="1" hangingPunct="1"/>
              <a:t>19</a:t>
            </a:fld>
            <a:endParaRPr lang="en-US" altLang="en-US" sz="120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charset="0"/>
              <a:ea typeface="ＭＳ Ｐゴシック" pitchFamily="-110" charset="-128"/>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chemeClr val="tx1"/>
                </a:solidFill>
                <a:latin typeface="Arial" charset="0"/>
                <a:ea typeface="ＭＳ Ｐゴシック" pitchFamily="-110" charset="-128"/>
                <a:sym typeface="Arial" charset="0"/>
              </a:defRPr>
            </a:lvl1pPr>
            <a:lvl2pPr marL="37931725" indent="-37474525" eaLnBrk="0" hangingPunct="0">
              <a:defRPr sz="3200">
                <a:solidFill>
                  <a:schemeClr val="tx1"/>
                </a:solidFill>
                <a:latin typeface="Arial" charset="0"/>
                <a:ea typeface="ＭＳ Ｐゴシック" pitchFamily="-110" charset="-128"/>
                <a:sym typeface="Arial" charset="0"/>
              </a:defRPr>
            </a:lvl2pPr>
            <a:lvl3pPr eaLnBrk="0" hangingPunct="0">
              <a:defRPr sz="3200">
                <a:solidFill>
                  <a:schemeClr val="tx1"/>
                </a:solidFill>
                <a:latin typeface="Arial" charset="0"/>
                <a:ea typeface="ＭＳ Ｐゴシック" pitchFamily="-110" charset="-128"/>
                <a:sym typeface="Arial" charset="0"/>
              </a:defRPr>
            </a:lvl3pPr>
            <a:lvl4pPr eaLnBrk="0" hangingPunct="0">
              <a:defRPr sz="3200">
                <a:solidFill>
                  <a:schemeClr val="tx1"/>
                </a:solidFill>
                <a:latin typeface="Arial" charset="0"/>
                <a:ea typeface="ＭＳ Ｐゴシック" pitchFamily="-110" charset="-128"/>
                <a:sym typeface="Arial" charset="0"/>
              </a:defRPr>
            </a:lvl4pPr>
            <a:lvl5pPr eaLnBrk="0" hangingPunct="0">
              <a:defRPr sz="3200">
                <a:solidFill>
                  <a:schemeClr val="tx1"/>
                </a:solidFill>
                <a:latin typeface="Arial" charset="0"/>
                <a:ea typeface="ＭＳ Ｐゴシック" pitchFamily="-110" charset="-128"/>
                <a:sym typeface="Arial" charset="0"/>
              </a:defRPr>
            </a:lvl5pPr>
            <a:lvl6pPr marL="4572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6pPr>
            <a:lvl7pPr marL="9144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7pPr>
            <a:lvl8pPr marL="13716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8pPr>
            <a:lvl9pPr marL="18288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9pPr>
          </a:lstStyle>
          <a:p>
            <a:pPr eaLnBrk="1" hangingPunct="1"/>
            <a:fld id="{03879485-ED23-4553-AC43-CFBBBA2630D4}" type="slidenum">
              <a:rPr lang="en-US" altLang="en-US" sz="1200"/>
              <a:pPr eaLnBrk="1" hangingPunct="1"/>
              <a:t>20</a:t>
            </a:fld>
            <a:endParaRPr lang="en-US" altLang="en-US" sz="1200"/>
          </a:p>
        </p:txBody>
      </p:sp>
      <p:sp>
        <p:nvSpPr>
          <p:cNvPr id="56323" name="Rectangle 2"/>
          <p:cNvSpPr>
            <a:spLocks noGrp="1" noRot="1" noChangeAspect="1" noChangeArrowheads="1" noTextEdit="1"/>
          </p:cNvSpPr>
          <p:nvPr>
            <p:ph type="sldImg"/>
          </p:nvPr>
        </p:nvSpPr>
        <p:spPr>
          <a:ln/>
        </p:spPr>
      </p:sp>
      <p:sp>
        <p:nvSpPr>
          <p:cNvPr id="56324"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charset="0"/>
              <a:ea typeface="ＭＳ Ｐゴシック" pitchFamily="-110"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chemeClr val="tx1"/>
                </a:solidFill>
                <a:latin typeface="Arial" charset="0"/>
                <a:ea typeface="ＭＳ Ｐゴシック" pitchFamily="-110" charset="-128"/>
                <a:sym typeface="Arial" charset="0"/>
              </a:defRPr>
            </a:lvl1pPr>
            <a:lvl2pPr marL="37931725" indent="-37474525" eaLnBrk="0" hangingPunct="0">
              <a:defRPr sz="3200">
                <a:solidFill>
                  <a:schemeClr val="tx1"/>
                </a:solidFill>
                <a:latin typeface="Arial" charset="0"/>
                <a:ea typeface="ＭＳ Ｐゴシック" pitchFamily="-110" charset="-128"/>
                <a:sym typeface="Arial" charset="0"/>
              </a:defRPr>
            </a:lvl2pPr>
            <a:lvl3pPr eaLnBrk="0" hangingPunct="0">
              <a:defRPr sz="3200">
                <a:solidFill>
                  <a:schemeClr val="tx1"/>
                </a:solidFill>
                <a:latin typeface="Arial" charset="0"/>
                <a:ea typeface="ＭＳ Ｐゴシック" pitchFamily="-110" charset="-128"/>
                <a:sym typeface="Arial" charset="0"/>
              </a:defRPr>
            </a:lvl3pPr>
            <a:lvl4pPr eaLnBrk="0" hangingPunct="0">
              <a:defRPr sz="3200">
                <a:solidFill>
                  <a:schemeClr val="tx1"/>
                </a:solidFill>
                <a:latin typeface="Arial" charset="0"/>
                <a:ea typeface="ＭＳ Ｐゴシック" pitchFamily="-110" charset="-128"/>
                <a:sym typeface="Arial" charset="0"/>
              </a:defRPr>
            </a:lvl4pPr>
            <a:lvl5pPr eaLnBrk="0" hangingPunct="0">
              <a:defRPr sz="3200">
                <a:solidFill>
                  <a:schemeClr val="tx1"/>
                </a:solidFill>
                <a:latin typeface="Arial" charset="0"/>
                <a:ea typeface="ＭＳ Ｐゴシック" pitchFamily="-110" charset="-128"/>
                <a:sym typeface="Arial" charset="0"/>
              </a:defRPr>
            </a:lvl5pPr>
            <a:lvl6pPr marL="4572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6pPr>
            <a:lvl7pPr marL="9144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7pPr>
            <a:lvl8pPr marL="13716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8pPr>
            <a:lvl9pPr marL="18288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9pPr>
          </a:lstStyle>
          <a:p>
            <a:pPr eaLnBrk="1" hangingPunct="1"/>
            <a:fld id="{FE5FA6C7-86F3-4EC2-949D-617B89715959}" type="slidenum">
              <a:rPr lang="en-US" altLang="en-US" sz="1200"/>
              <a:pPr eaLnBrk="1" hangingPunct="1"/>
              <a:t>21</a:t>
            </a:fld>
            <a:endParaRPr lang="en-US" altLang="en-US" sz="120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charset="0"/>
              <a:ea typeface="ＭＳ Ｐゴシック" pitchFamily="-110" charset="-128"/>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chemeClr val="tx1"/>
                </a:solidFill>
                <a:latin typeface="Arial" charset="0"/>
                <a:ea typeface="ＭＳ Ｐゴシック" pitchFamily="-110" charset="-128"/>
                <a:sym typeface="Arial" charset="0"/>
              </a:defRPr>
            </a:lvl1pPr>
            <a:lvl2pPr marL="37931725" indent="-37474525" eaLnBrk="0" hangingPunct="0">
              <a:defRPr sz="3200">
                <a:solidFill>
                  <a:schemeClr val="tx1"/>
                </a:solidFill>
                <a:latin typeface="Arial" charset="0"/>
                <a:ea typeface="ＭＳ Ｐゴシック" pitchFamily="-110" charset="-128"/>
                <a:sym typeface="Arial" charset="0"/>
              </a:defRPr>
            </a:lvl2pPr>
            <a:lvl3pPr eaLnBrk="0" hangingPunct="0">
              <a:defRPr sz="3200">
                <a:solidFill>
                  <a:schemeClr val="tx1"/>
                </a:solidFill>
                <a:latin typeface="Arial" charset="0"/>
                <a:ea typeface="ＭＳ Ｐゴシック" pitchFamily="-110" charset="-128"/>
                <a:sym typeface="Arial" charset="0"/>
              </a:defRPr>
            </a:lvl3pPr>
            <a:lvl4pPr eaLnBrk="0" hangingPunct="0">
              <a:defRPr sz="3200">
                <a:solidFill>
                  <a:schemeClr val="tx1"/>
                </a:solidFill>
                <a:latin typeface="Arial" charset="0"/>
                <a:ea typeface="ＭＳ Ｐゴシック" pitchFamily="-110" charset="-128"/>
                <a:sym typeface="Arial" charset="0"/>
              </a:defRPr>
            </a:lvl4pPr>
            <a:lvl5pPr eaLnBrk="0" hangingPunct="0">
              <a:defRPr sz="3200">
                <a:solidFill>
                  <a:schemeClr val="tx1"/>
                </a:solidFill>
                <a:latin typeface="Arial" charset="0"/>
                <a:ea typeface="ＭＳ Ｐゴシック" pitchFamily="-110" charset="-128"/>
                <a:sym typeface="Arial" charset="0"/>
              </a:defRPr>
            </a:lvl5pPr>
            <a:lvl6pPr marL="4572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6pPr>
            <a:lvl7pPr marL="9144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7pPr>
            <a:lvl8pPr marL="13716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8pPr>
            <a:lvl9pPr marL="18288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9pPr>
          </a:lstStyle>
          <a:p>
            <a:pPr eaLnBrk="1" hangingPunct="1"/>
            <a:fld id="{DDCA0492-9BBC-47A1-890C-E63D98782D1D}" type="slidenum">
              <a:rPr lang="en-US" altLang="en-US" sz="1200"/>
              <a:pPr eaLnBrk="1" hangingPunct="1"/>
              <a:t>22</a:t>
            </a:fld>
            <a:endParaRPr lang="en-US" altLang="en-US" sz="120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charset="0"/>
              <a:ea typeface="ＭＳ Ｐゴシック" pitchFamily="-110" charset="-128"/>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chemeClr val="tx1"/>
                </a:solidFill>
                <a:latin typeface="Arial" charset="0"/>
                <a:ea typeface="ＭＳ Ｐゴシック" pitchFamily="-110" charset="-128"/>
                <a:sym typeface="Arial" charset="0"/>
              </a:defRPr>
            </a:lvl1pPr>
            <a:lvl2pPr marL="37931725" indent="-37474525" eaLnBrk="0" hangingPunct="0">
              <a:defRPr sz="3200">
                <a:solidFill>
                  <a:schemeClr val="tx1"/>
                </a:solidFill>
                <a:latin typeface="Arial" charset="0"/>
                <a:ea typeface="ＭＳ Ｐゴシック" pitchFamily="-110" charset="-128"/>
                <a:sym typeface="Arial" charset="0"/>
              </a:defRPr>
            </a:lvl2pPr>
            <a:lvl3pPr eaLnBrk="0" hangingPunct="0">
              <a:defRPr sz="3200">
                <a:solidFill>
                  <a:schemeClr val="tx1"/>
                </a:solidFill>
                <a:latin typeface="Arial" charset="0"/>
                <a:ea typeface="ＭＳ Ｐゴシック" pitchFamily="-110" charset="-128"/>
                <a:sym typeface="Arial" charset="0"/>
              </a:defRPr>
            </a:lvl3pPr>
            <a:lvl4pPr eaLnBrk="0" hangingPunct="0">
              <a:defRPr sz="3200">
                <a:solidFill>
                  <a:schemeClr val="tx1"/>
                </a:solidFill>
                <a:latin typeface="Arial" charset="0"/>
                <a:ea typeface="ＭＳ Ｐゴシック" pitchFamily="-110" charset="-128"/>
                <a:sym typeface="Arial" charset="0"/>
              </a:defRPr>
            </a:lvl4pPr>
            <a:lvl5pPr eaLnBrk="0" hangingPunct="0">
              <a:defRPr sz="3200">
                <a:solidFill>
                  <a:schemeClr val="tx1"/>
                </a:solidFill>
                <a:latin typeface="Arial" charset="0"/>
                <a:ea typeface="ＭＳ Ｐゴシック" pitchFamily="-110" charset="-128"/>
                <a:sym typeface="Arial" charset="0"/>
              </a:defRPr>
            </a:lvl5pPr>
            <a:lvl6pPr marL="4572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6pPr>
            <a:lvl7pPr marL="9144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7pPr>
            <a:lvl8pPr marL="13716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8pPr>
            <a:lvl9pPr marL="18288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9pPr>
          </a:lstStyle>
          <a:p>
            <a:pPr eaLnBrk="1" hangingPunct="1"/>
            <a:fld id="{2550BF3C-5205-4139-8446-C1991E14FC08}" type="slidenum">
              <a:rPr lang="en-US" altLang="en-US" sz="1200"/>
              <a:pPr eaLnBrk="1" hangingPunct="1"/>
              <a:t>23</a:t>
            </a:fld>
            <a:endParaRPr lang="en-US" altLang="en-US" sz="120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charset="0"/>
              <a:ea typeface="ＭＳ Ｐゴシック" pitchFamily="-110" charset="-128"/>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chemeClr val="tx1"/>
                </a:solidFill>
                <a:latin typeface="Arial" charset="0"/>
                <a:ea typeface="ＭＳ Ｐゴシック" pitchFamily="-110" charset="-128"/>
                <a:sym typeface="Arial" charset="0"/>
              </a:defRPr>
            </a:lvl1pPr>
            <a:lvl2pPr marL="37931725" indent="-37474525" eaLnBrk="0" hangingPunct="0">
              <a:defRPr sz="3200">
                <a:solidFill>
                  <a:schemeClr val="tx1"/>
                </a:solidFill>
                <a:latin typeface="Arial" charset="0"/>
                <a:ea typeface="ＭＳ Ｐゴシック" pitchFamily="-110" charset="-128"/>
                <a:sym typeface="Arial" charset="0"/>
              </a:defRPr>
            </a:lvl2pPr>
            <a:lvl3pPr eaLnBrk="0" hangingPunct="0">
              <a:defRPr sz="3200">
                <a:solidFill>
                  <a:schemeClr val="tx1"/>
                </a:solidFill>
                <a:latin typeface="Arial" charset="0"/>
                <a:ea typeface="ＭＳ Ｐゴシック" pitchFamily="-110" charset="-128"/>
                <a:sym typeface="Arial" charset="0"/>
              </a:defRPr>
            </a:lvl3pPr>
            <a:lvl4pPr eaLnBrk="0" hangingPunct="0">
              <a:defRPr sz="3200">
                <a:solidFill>
                  <a:schemeClr val="tx1"/>
                </a:solidFill>
                <a:latin typeface="Arial" charset="0"/>
                <a:ea typeface="ＭＳ Ｐゴシック" pitchFamily="-110" charset="-128"/>
                <a:sym typeface="Arial" charset="0"/>
              </a:defRPr>
            </a:lvl4pPr>
            <a:lvl5pPr eaLnBrk="0" hangingPunct="0">
              <a:defRPr sz="3200">
                <a:solidFill>
                  <a:schemeClr val="tx1"/>
                </a:solidFill>
                <a:latin typeface="Arial" charset="0"/>
                <a:ea typeface="ＭＳ Ｐゴシック" pitchFamily="-110" charset="-128"/>
                <a:sym typeface="Arial" charset="0"/>
              </a:defRPr>
            </a:lvl5pPr>
            <a:lvl6pPr marL="4572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6pPr>
            <a:lvl7pPr marL="9144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7pPr>
            <a:lvl8pPr marL="13716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8pPr>
            <a:lvl9pPr marL="18288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9pPr>
          </a:lstStyle>
          <a:p>
            <a:pPr eaLnBrk="1" hangingPunct="1"/>
            <a:fld id="{2550BF3C-5205-4139-8446-C1991E14FC08}" type="slidenum">
              <a:rPr lang="en-US" altLang="en-US" sz="1200"/>
              <a:pPr eaLnBrk="1" hangingPunct="1"/>
              <a:t>24</a:t>
            </a:fld>
            <a:endParaRPr lang="en-US" altLang="en-US" sz="1200"/>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charset="0"/>
              <a:ea typeface="ＭＳ Ｐゴシック" pitchFamily="-110" charset="-128"/>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chemeClr val="tx1"/>
                </a:solidFill>
                <a:latin typeface="Arial" charset="0"/>
                <a:ea typeface="ＭＳ Ｐゴシック" pitchFamily="-110" charset="-128"/>
                <a:sym typeface="Arial" charset="0"/>
              </a:defRPr>
            </a:lvl1pPr>
            <a:lvl2pPr marL="37931725" indent="-37474525" eaLnBrk="0" hangingPunct="0">
              <a:defRPr sz="3200">
                <a:solidFill>
                  <a:schemeClr val="tx1"/>
                </a:solidFill>
                <a:latin typeface="Arial" charset="0"/>
                <a:ea typeface="ＭＳ Ｐゴシック" pitchFamily="-110" charset="-128"/>
                <a:sym typeface="Arial" charset="0"/>
              </a:defRPr>
            </a:lvl2pPr>
            <a:lvl3pPr eaLnBrk="0" hangingPunct="0">
              <a:defRPr sz="3200">
                <a:solidFill>
                  <a:schemeClr val="tx1"/>
                </a:solidFill>
                <a:latin typeface="Arial" charset="0"/>
                <a:ea typeface="ＭＳ Ｐゴシック" pitchFamily="-110" charset="-128"/>
                <a:sym typeface="Arial" charset="0"/>
              </a:defRPr>
            </a:lvl3pPr>
            <a:lvl4pPr eaLnBrk="0" hangingPunct="0">
              <a:defRPr sz="3200">
                <a:solidFill>
                  <a:schemeClr val="tx1"/>
                </a:solidFill>
                <a:latin typeface="Arial" charset="0"/>
                <a:ea typeface="ＭＳ Ｐゴシック" pitchFamily="-110" charset="-128"/>
                <a:sym typeface="Arial" charset="0"/>
              </a:defRPr>
            </a:lvl4pPr>
            <a:lvl5pPr eaLnBrk="0" hangingPunct="0">
              <a:defRPr sz="3200">
                <a:solidFill>
                  <a:schemeClr val="tx1"/>
                </a:solidFill>
                <a:latin typeface="Arial" charset="0"/>
                <a:ea typeface="ＭＳ Ｐゴシック" pitchFamily="-110" charset="-128"/>
                <a:sym typeface="Arial" charset="0"/>
              </a:defRPr>
            </a:lvl5pPr>
            <a:lvl6pPr marL="4572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6pPr>
            <a:lvl7pPr marL="9144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7pPr>
            <a:lvl8pPr marL="13716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8pPr>
            <a:lvl9pPr marL="18288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9pPr>
          </a:lstStyle>
          <a:p>
            <a:pPr eaLnBrk="1" hangingPunct="1"/>
            <a:fld id="{C7E6F9D9-53E2-4ED3-BB81-7E726899311A}" type="slidenum">
              <a:rPr lang="en-US" altLang="en-US" sz="1200"/>
              <a:pPr eaLnBrk="1" hangingPunct="1"/>
              <a:t>25</a:t>
            </a:fld>
            <a:endParaRPr lang="en-US" altLang="en-US" sz="120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charset="0"/>
              <a:ea typeface="ＭＳ Ｐゴシック" pitchFamily="-110" charset="-128"/>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chemeClr val="tx1"/>
                </a:solidFill>
                <a:latin typeface="Arial" charset="0"/>
                <a:ea typeface="ＭＳ Ｐゴシック" pitchFamily="-110" charset="-128"/>
                <a:sym typeface="Arial" charset="0"/>
              </a:defRPr>
            </a:lvl1pPr>
            <a:lvl2pPr marL="37931725" indent="-37474525" eaLnBrk="0" hangingPunct="0">
              <a:defRPr sz="3200">
                <a:solidFill>
                  <a:schemeClr val="tx1"/>
                </a:solidFill>
                <a:latin typeface="Arial" charset="0"/>
                <a:ea typeface="ＭＳ Ｐゴシック" pitchFamily="-110" charset="-128"/>
                <a:sym typeface="Arial" charset="0"/>
              </a:defRPr>
            </a:lvl2pPr>
            <a:lvl3pPr eaLnBrk="0" hangingPunct="0">
              <a:defRPr sz="3200">
                <a:solidFill>
                  <a:schemeClr val="tx1"/>
                </a:solidFill>
                <a:latin typeface="Arial" charset="0"/>
                <a:ea typeface="ＭＳ Ｐゴシック" pitchFamily="-110" charset="-128"/>
                <a:sym typeface="Arial" charset="0"/>
              </a:defRPr>
            </a:lvl3pPr>
            <a:lvl4pPr eaLnBrk="0" hangingPunct="0">
              <a:defRPr sz="3200">
                <a:solidFill>
                  <a:schemeClr val="tx1"/>
                </a:solidFill>
                <a:latin typeface="Arial" charset="0"/>
                <a:ea typeface="ＭＳ Ｐゴシック" pitchFamily="-110" charset="-128"/>
                <a:sym typeface="Arial" charset="0"/>
              </a:defRPr>
            </a:lvl4pPr>
            <a:lvl5pPr eaLnBrk="0" hangingPunct="0">
              <a:defRPr sz="3200">
                <a:solidFill>
                  <a:schemeClr val="tx1"/>
                </a:solidFill>
                <a:latin typeface="Arial" charset="0"/>
                <a:ea typeface="ＭＳ Ｐゴシック" pitchFamily="-110" charset="-128"/>
                <a:sym typeface="Arial" charset="0"/>
              </a:defRPr>
            </a:lvl5pPr>
            <a:lvl6pPr marL="4572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6pPr>
            <a:lvl7pPr marL="9144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7pPr>
            <a:lvl8pPr marL="13716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8pPr>
            <a:lvl9pPr marL="18288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9pPr>
          </a:lstStyle>
          <a:p>
            <a:pPr eaLnBrk="1" hangingPunct="1"/>
            <a:fld id="{85448ACD-AE8F-4044-B4F5-7E4798D42DF0}" type="slidenum">
              <a:rPr lang="en-US" altLang="en-US" sz="1200"/>
              <a:pPr eaLnBrk="1" hangingPunct="1"/>
              <a:t>26</a:t>
            </a:fld>
            <a:endParaRPr lang="en-US" altLang="en-US" sz="1200"/>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charset="0"/>
              <a:ea typeface="ＭＳ Ｐゴシック" pitchFamily="-110" charset="-128"/>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chemeClr val="tx1"/>
                </a:solidFill>
                <a:latin typeface="Arial" charset="0"/>
                <a:ea typeface="ＭＳ Ｐゴシック" pitchFamily="-110" charset="-128"/>
                <a:sym typeface="Arial" charset="0"/>
              </a:defRPr>
            </a:lvl1pPr>
            <a:lvl2pPr marL="37931725" indent="-37474525" eaLnBrk="0" hangingPunct="0">
              <a:defRPr sz="3200">
                <a:solidFill>
                  <a:schemeClr val="tx1"/>
                </a:solidFill>
                <a:latin typeface="Arial" charset="0"/>
                <a:ea typeface="ＭＳ Ｐゴシック" pitchFamily="-110" charset="-128"/>
                <a:sym typeface="Arial" charset="0"/>
              </a:defRPr>
            </a:lvl2pPr>
            <a:lvl3pPr eaLnBrk="0" hangingPunct="0">
              <a:defRPr sz="3200">
                <a:solidFill>
                  <a:schemeClr val="tx1"/>
                </a:solidFill>
                <a:latin typeface="Arial" charset="0"/>
                <a:ea typeface="ＭＳ Ｐゴシック" pitchFamily="-110" charset="-128"/>
                <a:sym typeface="Arial" charset="0"/>
              </a:defRPr>
            </a:lvl3pPr>
            <a:lvl4pPr eaLnBrk="0" hangingPunct="0">
              <a:defRPr sz="3200">
                <a:solidFill>
                  <a:schemeClr val="tx1"/>
                </a:solidFill>
                <a:latin typeface="Arial" charset="0"/>
                <a:ea typeface="ＭＳ Ｐゴシック" pitchFamily="-110" charset="-128"/>
                <a:sym typeface="Arial" charset="0"/>
              </a:defRPr>
            </a:lvl4pPr>
            <a:lvl5pPr eaLnBrk="0" hangingPunct="0">
              <a:defRPr sz="3200">
                <a:solidFill>
                  <a:schemeClr val="tx1"/>
                </a:solidFill>
                <a:latin typeface="Arial" charset="0"/>
                <a:ea typeface="ＭＳ Ｐゴシック" pitchFamily="-110" charset="-128"/>
                <a:sym typeface="Arial" charset="0"/>
              </a:defRPr>
            </a:lvl5pPr>
            <a:lvl6pPr marL="4572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6pPr>
            <a:lvl7pPr marL="9144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7pPr>
            <a:lvl8pPr marL="13716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8pPr>
            <a:lvl9pPr marL="18288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9pPr>
          </a:lstStyle>
          <a:p>
            <a:pPr eaLnBrk="1" hangingPunct="1"/>
            <a:fld id="{C9E9A928-1181-477D-9B53-33576C1E7947}" type="slidenum">
              <a:rPr lang="en-US" altLang="en-US" sz="1200"/>
              <a:pPr eaLnBrk="1" hangingPunct="1"/>
              <a:t>27</a:t>
            </a:fld>
            <a:endParaRPr lang="en-US" altLang="en-US" sz="120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charset="0"/>
              <a:ea typeface="ＭＳ Ｐゴシック" pitchFamily="-110" charset="-128"/>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chemeClr val="tx1"/>
                </a:solidFill>
                <a:latin typeface="Arial" charset="0"/>
                <a:ea typeface="ＭＳ Ｐゴシック" pitchFamily="-110" charset="-128"/>
                <a:sym typeface="Arial" charset="0"/>
              </a:defRPr>
            </a:lvl1pPr>
            <a:lvl2pPr marL="37931725" indent="-37474525" eaLnBrk="0" hangingPunct="0">
              <a:defRPr sz="3200">
                <a:solidFill>
                  <a:schemeClr val="tx1"/>
                </a:solidFill>
                <a:latin typeface="Arial" charset="0"/>
                <a:ea typeface="ＭＳ Ｐゴシック" pitchFamily="-110" charset="-128"/>
                <a:sym typeface="Arial" charset="0"/>
              </a:defRPr>
            </a:lvl2pPr>
            <a:lvl3pPr eaLnBrk="0" hangingPunct="0">
              <a:defRPr sz="3200">
                <a:solidFill>
                  <a:schemeClr val="tx1"/>
                </a:solidFill>
                <a:latin typeface="Arial" charset="0"/>
                <a:ea typeface="ＭＳ Ｐゴシック" pitchFamily="-110" charset="-128"/>
                <a:sym typeface="Arial" charset="0"/>
              </a:defRPr>
            </a:lvl3pPr>
            <a:lvl4pPr eaLnBrk="0" hangingPunct="0">
              <a:defRPr sz="3200">
                <a:solidFill>
                  <a:schemeClr val="tx1"/>
                </a:solidFill>
                <a:latin typeface="Arial" charset="0"/>
                <a:ea typeface="ＭＳ Ｐゴシック" pitchFamily="-110" charset="-128"/>
                <a:sym typeface="Arial" charset="0"/>
              </a:defRPr>
            </a:lvl4pPr>
            <a:lvl5pPr eaLnBrk="0" hangingPunct="0">
              <a:defRPr sz="3200">
                <a:solidFill>
                  <a:schemeClr val="tx1"/>
                </a:solidFill>
                <a:latin typeface="Arial" charset="0"/>
                <a:ea typeface="ＭＳ Ｐゴシック" pitchFamily="-110" charset="-128"/>
                <a:sym typeface="Arial" charset="0"/>
              </a:defRPr>
            </a:lvl5pPr>
            <a:lvl6pPr marL="4572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6pPr>
            <a:lvl7pPr marL="9144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7pPr>
            <a:lvl8pPr marL="13716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8pPr>
            <a:lvl9pPr marL="18288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9pPr>
          </a:lstStyle>
          <a:p>
            <a:pPr eaLnBrk="1" hangingPunct="1"/>
            <a:fld id="{C9E9A928-1181-477D-9B53-33576C1E7947}" type="slidenum">
              <a:rPr lang="en-US" altLang="en-US" sz="1200"/>
              <a:pPr eaLnBrk="1" hangingPunct="1"/>
              <a:t>28</a:t>
            </a:fld>
            <a:endParaRPr lang="en-US" altLang="en-US" sz="1200"/>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charset="0"/>
              <a:ea typeface="ＭＳ Ｐゴシック" pitchFamily="-110" charset="-128"/>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txBox="1">
            <a:spLocks noGrp="1" noChangeArrowheads="1"/>
          </p:cNvSpPr>
          <p:nvPr/>
        </p:nvSpPr>
        <p:spPr bwMode="auto">
          <a:xfrm>
            <a:off x="3886200" y="8686800"/>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50800" tIns="50800" bIns="50800" anchor="b"/>
          <a:lstStyle>
            <a:lvl1pPr eaLnBrk="0" hangingPunct="0">
              <a:defRPr sz="3200">
                <a:solidFill>
                  <a:schemeClr val="tx1"/>
                </a:solidFill>
                <a:latin typeface="Arial" charset="0"/>
                <a:ea typeface="ＭＳ Ｐゴシック" pitchFamily="-110" charset="-128"/>
                <a:sym typeface="Arial" charset="0"/>
              </a:defRPr>
            </a:lvl1pPr>
            <a:lvl2pPr marL="37931725" indent="-37474525" eaLnBrk="0" hangingPunct="0">
              <a:defRPr sz="3200">
                <a:solidFill>
                  <a:schemeClr val="tx1"/>
                </a:solidFill>
                <a:latin typeface="Arial" charset="0"/>
                <a:ea typeface="ＭＳ Ｐゴシック" pitchFamily="-110" charset="-128"/>
                <a:sym typeface="Arial" charset="0"/>
              </a:defRPr>
            </a:lvl2pPr>
            <a:lvl3pPr eaLnBrk="0" hangingPunct="0">
              <a:defRPr sz="3200">
                <a:solidFill>
                  <a:schemeClr val="tx1"/>
                </a:solidFill>
                <a:latin typeface="Arial" charset="0"/>
                <a:ea typeface="ＭＳ Ｐゴシック" pitchFamily="-110" charset="-128"/>
                <a:sym typeface="Arial" charset="0"/>
              </a:defRPr>
            </a:lvl3pPr>
            <a:lvl4pPr eaLnBrk="0" hangingPunct="0">
              <a:defRPr sz="3200">
                <a:solidFill>
                  <a:schemeClr val="tx1"/>
                </a:solidFill>
                <a:latin typeface="Arial" charset="0"/>
                <a:ea typeface="ＭＳ Ｐゴシック" pitchFamily="-110" charset="-128"/>
                <a:sym typeface="Arial" charset="0"/>
              </a:defRPr>
            </a:lvl4pPr>
            <a:lvl5pPr eaLnBrk="0" hangingPunct="0">
              <a:defRPr sz="3200">
                <a:solidFill>
                  <a:schemeClr val="tx1"/>
                </a:solidFill>
                <a:latin typeface="Arial" charset="0"/>
                <a:ea typeface="ＭＳ Ｐゴシック" pitchFamily="-110" charset="-128"/>
                <a:sym typeface="Arial" charset="0"/>
              </a:defRPr>
            </a:lvl5pPr>
            <a:lvl6pPr marL="4572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6pPr>
            <a:lvl7pPr marL="9144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7pPr>
            <a:lvl8pPr marL="13716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8pPr>
            <a:lvl9pPr marL="18288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9pPr>
          </a:lstStyle>
          <a:p>
            <a:pPr algn="r" eaLnBrk="1" hangingPunct="1"/>
            <a:fld id="{8F3E07BC-43F2-4270-A0B4-3B9170C8753D}" type="slidenum">
              <a:rPr lang="en-US" altLang="en-US" sz="1200"/>
              <a:pPr algn="r" eaLnBrk="1" hangingPunct="1"/>
              <a:t>29</a:t>
            </a:fld>
            <a:endParaRPr lang="en-US" altLang="en-US" sz="1200"/>
          </a:p>
        </p:txBody>
      </p:sp>
      <p:sp>
        <p:nvSpPr>
          <p:cNvPr id="89091" name="Rectangle 2"/>
          <p:cNvSpPr>
            <a:spLocks noGrp="1" noRot="1" noChangeAspect="1" noChangeArrowheads="1" noTextEdit="1"/>
          </p:cNvSpPr>
          <p:nvPr>
            <p:ph type="sldImg"/>
          </p:nvPr>
        </p:nvSpPr>
        <p:spPr>
          <a:solidFill>
            <a:srgbClr val="FFFFFF"/>
          </a:solidFill>
          <a:ln/>
        </p:spPr>
      </p:sp>
      <p:sp>
        <p:nvSpPr>
          <p:cNvPr id="89092" name="Rectangle 3"/>
          <p:cNvSpPr>
            <a:spLocks noGrp="1" noChangeArrowheads="1"/>
          </p:cNvSpPr>
          <p:nvPr>
            <p:ph type="body" idx="1"/>
          </p:nvPr>
        </p:nvSpPr>
        <p:spPr>
          <a:noFill/>
          <a:ln>
            <a:solidFill>
              <a:srgbClr val="000000"/>
            </a:solidFill>
          </a:ln>
          <a:extLst>
            <a:ext uri="{909E8E84-426E-40DD-AFC4-6F175D3DCCD1}">
              <a14:hiddenFill xmlns:a14="http://schemas.microsoft.com/office/drawing/2010/main">
                <a:solidFill>
                  <a:srgbClr val="FFFFFF"/>
                </a:solidFill>
              </a14:hiddenFill>
            </a:ext>
          </a:extLst>
        </p:spPr>
        <p:txBody>
          <a:bodyPr/>
          <a:lstStyle/>
          <a:p>
            <a:pPr eaLnBrk="1" hangingPunct="1"/>
            <a:endParaRPr lang="en-US" altLang="en-US">
              <a:latin typeface="Arial" charset="0"/>
              <a:ea typeface="ＭＳ Ｐゴシック" pitchFamily="-110" charset="-128"/>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chemeClr val="tx1"/>
                </a:solidFill>
                <a:latin typeface="Arial" charset="0"/>
                <a:ea typeface="ＭＳ Ｐゴシック" pitchFamily="-110" charset="-128"/>
                <a:sym typeface="Arial" charset="0"/>
              </a:defRPr>
            </a:lvl1pPr>
            <a:lvl2pPr marL="37931725" indent="-37474525" eaLnBrk="0" hangingPunct="0">
              <a:defRPr sz="3200">
                <a:solidFill>
                  <a:schemeClr val="tx1"/>
                </a:solidFill>
                <a:latin typeface="Arial" charset="0"/>
                <a:ea typeface="ＭＳ Ｐゴシック" pitchFamily="-110" charset="-128"/>
                <a:sym typeface="Arial" charset="0"/>
              </a:defRPr>
            </a:lvl2pPr>
            <a:lvl3pPr eaLnBrk="0" hangingPunct="0">
              <a:defRPr sz="3200">
                <a:solidFill>
                  <a:schemeClr val="tx1"/>
                </a:solidFill>
                <a:latin typeface="Arial" charset="0"/>
                <a:ea typeface="ＭＳ Ｐゴシック" pitchFamily="-110" charset="-128"/>
                <a:sym typeface="Arial" charset="0"/>
              </a:defRPr>
            </a:lvl3pPr>
            <a:lvl4pPr eaLnBrk="0" hangingPunct="0">
              <a:defRPr sz="3200">
                <a:solidFill>
                  <a:schemeClr val="tx1"/>
                </a:solidFill>
                <a:latin typeface="Arial" charset="0"/>
                <a:ea typeface="ＭＳ Ｐゴシック" pitchFamily="-110" charset="-128"/>
                <a:sym typeface="Arial" charset="0"/>
              </a:defRPr>
            </a:lvl4pPr>
            <a:lvl5pPr eaLnBrk="0" hangingPunct="0">
              <a:defRPr sz="3200">
                <a:solidFill>
                  <a:schemeClr val="tx1"/>
                </a:solidFill>
                <a:latin typeface="Arial" charset="0"/>
                <a:ea typeface="ＭＳ Ｐゴシック" pitchFamily="-110" charset="-128"/>
                <a:sym typeface="Arial" charset="0"/>
              </a:defRPr>
            </a:lvl5pPr>
            <a:lvl6pPr marL="4572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6pPr>
            <a:lvl7pPr marL="9144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7pPr>
            <a:lvl8pPr marL="13716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8pPr>
            <a:lvl9pPr marL="18288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9pPr>
          </a:lstStyle>
          <a:p>
            <a:pPr eaLnBrk="1" hangingPunct="1"/>
            <a:fld id="{C4D4F118-508F-4C8D-B338-087DF1F85075}" type="slidenum">
              <a:rPr lang="en-US" altLang="en-US" sz="1200"/>
              <a:pPr eaLnBrk="1" hangingPunct="1"/>
              <a:t>30</a:t>
            </a:fld>
            <a:endParaRPr lang="en-US" altLang="en-US" sz="1200"/>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charset="0"/>
              <a:ea typeface="ＭＳ Ｐゴシック" pitchFamily="-110" charset="-128"/>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chemeClr val="tx1"/>
                </a:solidFill>
                <a:latin typeface="Arial" charset="0"/>
                <a:ea typeface="ＭＳ Ｐゴシック" pitchFamily="-110" charset="-128"/>
                <a:sym typeface="Arial" charset="0"/>
              </a:defRPr>
            </a:lvl1pPr>
            <a:lvl2pPr marL="37931725" indent="-37474525" eaLnBrk="0" hangingPunct="0">
              <a:defRPr sz="3200">
                <a:solidFill>
                  <a:schemeClr val="tx1"/>
                </a:solidFill>
                <a:latin typeface="Arial" charset="0"/>
                <a:ea typeface="ＭＳ Ｐゴシック" pitchFamily="-110" charset="-128"/>
                <a:sym typeface="Arial" charset="0"/>
              </a:defRPr>
            </a:lvl2pPr>
            <a:lvl3pPr eaLnBrk="0" hangingPunct="0">
              <a:defRPr sz="3200">
                <a:solidFill>
                  <a:schemeClr val="tx1"/>
                </a:solidFill>
                <a:latin typeface="Arial" charset="0"/>
                <a:ea typeface="ＭＳ Ｐゴシック" pitchFamily="-110" charset="-128"/>
                <a:sym typeface="Arial" charset="0"/>
              </a:defRPr>
            </a:lvl3pPr>
            <a:lvl4pPr eaLnBrk="0" hangingPunct="0">
              <a:defRPr sz="3200">
                <a:solidFill>
                  <a:schemeClr val="tx1"/>
                </a:solidFill>
                <a:latin typeface="Arial" charset="0"/>
                <a:ea typeface="ＭＳ Ｐゴシック" pitchFamily="-110" charset="-128"/>
                <a:sym typeface="Arial" charset="0"/>
              </a:defRPr>
            </a:lvl4pPr>
            <a:lvl5pPr eaLnBrk="0" hangingPunct="0">
              <a:defRPr sz="3200">
                <a:solidFill>
                  <a:schemeClr val="tx1"/>
                </a:solidFill>
                <a:latin typeface="Arial" charset="0"/>
                <a:ea typeface="ＭＳ Ｐゴシック" pitchFamily="-110" charset="-128"/>
                <a:sym typeface="Arial" charset="0"/>
              </a:defRPr>
            </a:lvl5pPr>
            <a:lvl6pPr marL="4572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6pPr>
            <a:lvl7pPr marL="9144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7pPr>
            <a:lvl8pPr marL="13716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8pPr>
            <a:lvl9pPr marL="18288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9pPr>
          </a:lstStyle>
          <a:p>
            <a:pPr eaLnBrk="1" hangingPunct="1"/>
            <a:fld id="{584E6D5C-72B9-49C5-99FE-AF2B2F380C36}" type="slidenum">
              <a:rPr lang="en-US" altLang="en-US" sz="1200"/>
              <a:pPr eaLnBrk="1" hangingPunct="1"/>
              <a:t>31</a:t>
            </a:fld>
            <a:endParaRPr lang="en-US" altLang="en-US" sz="1200"/>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charset="0"/>
              <a:ea typeface="ＭＳ Ｐゴシック" pitchFamily="-110" charset="-128"/>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chemeClr val="tx1"/>
                </a:solidFill>
                <a:latin typeface="Arial" charset="0"/>
                <a:ea typeface="ＭＳ Ｐゴシック" pitchFamily="-110" charset="-128"/>
                <a:sym typeface="Arial" charset="0"/>
              </a:defRPr>
            </a:lvl1pPr>
            <a:lvl2pPr marL="37931725" indent="-37474525" eaLnBrk="0" hangingPunct="0">
              <a:defRPr sz="3200">
                <a:solidFill>
                  <a:schemeClr val="tx1"/>
                </a:solidFill>
                <a:latin typeface="Arial" charset="0"/>
                <a:ea typeface="ＭＳ Ｐゴシック" pitchFamily="-110" charset="-128"/>
                <a:sym typeface="Arial" charset="0"/>
              </a:defRPr>
            </a:lvl2pPr>
            <a:lvl3pPr eaLnBrk="0" hangingPunct="0">
              <a:defRPr sz="3200">
                <a:solidFill>
                  <a:schemeClr val="tx1"/>
                </a:solidFill>
                <a:latin typeface="Arial" charset="0"/>
                <a:ea typeface="ＭＳ Ｐゴシック" pitchFamily="-110" charset="-128"/>
                <a:sym typeface="Arial" charset="0"/>
              </a:defRPr>
            </a:lvl3pPr>
            <a:lvl4pPr eaLnBrk="0" hangingPunct="0">
              <a:defRPr sz="3200">
                <a:solidFill>
                  <a:schemeClr val="tx1"/>
                </a:solidFill>
                <a:latin typeface="Arial" charset="0"/>
                <a:ea typeface="ＭＳ Ｐゴシック" pitchFamily="-110" charset="-128"/>
                <a:sym typeface="Arial" charset="0"/>
              </a:defRPr>
            </a:lvl4pPr>
            <a:lvl5pPr eaLnBrk="0" hangingPunct="0">
              <a:defRPr sz="3200">
                <a:solidFill>
                  <a:schemeClr val="tx1"/>
                </a:solidFill>
                <a:latin typeface="Arial" charset="0"/>
                <a:ea typeface="ＭＳ Ｐゴシック" pitchFamily="-110" charset="-128"/>
                <a:sym typeface="Arial" charset="0"/>
              </a:defRPr>
            </a:lvl5pPr>
            <a:lvl6pPr marL="4572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6pPr>
            <a:lvl7pPr marL="9144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7pPr>
            <a:lvl8pPr marL="13716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8pPr>
            <a:lvl9pPr marL="18288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9pPr>
          </a:lstStyle>
          <a:p>
            <a:pPr eaLnBrk="1" hangingPunct="1"/>
            <a:fld id="{EB2402BF-D74A-4804-8CC0-BF5E03F43D2D}" type="slidenum">
              <a:rPr lang="en-US" altLang="en-US" sz="1200"/>
              <a:pPr eaLnBrk="1" hangingPunct="1"/>
              <a:t>32</a:t>
            </a:fld>
            <a:endParaRPr lang="en-US" altLang="en-US" sz="1200"/>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charset="0"/>
              <a:ea typeface="ＭＳ Ｐゴシック" pitchFamily="-110" charset="-128"/>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chemeClr val="tx1"/>
                </a:solidFill>
                <a:latin typeface="Arial" charset="0"/>
                <a:ea typeface="ＭＳ Ｐゴシック" pitchFamily="-110" charset="-128"/>
                <a:sym typeface="Arial" charset="0"/>
              </a:defRPr>
            </a:lvl1pPr>
            <a:lvl2pPr marL="37931725" indent="-37474525" eaLnBrk="0" hangingPunct="0">
              <a:defRPr sz="3200">
                <a:solidFill>
                  <a:schemeClr val="tx1"/>
                </a:solidFill>
                <a:latin typeface="Arial" charset="0"/>
                <a:ea typeface="ＭＳ Ｐゴシック" pitchFamily="-110" charset="-128"/>
                <a:sym typeface="Arial" charset="0"/>
              </a:defRPr>
            </a:lvl2pPr>
            <a:lvl3pPr eaLnBrk="0" hangingPunct="0">
              <a:defRPr sz="3200">
                <a:solidFill>
                  <a:schemeClr val="tx1"/>
                </a:solidFill>
                <a:latin typeface="Arial" charset="0"/>
                <a:ea typeface="ＭＳ Ｐゴシック" pitchFamily="-110" charset="-128"/>
                <a:sym typeface="Arial" charset="0"/>
              </a:defRPr>
            </a:lvl3pPr>
            <a:lvl4pPr eaLnBrk="0" hangingPunct="0">
              <a:defRPr sz="3200">
                <a:solidFill>
                  <a:schemeClr val="tx1"/>
                </a:solidFill>
                <a:latin typeface="Arial" charset="0"/>
                <a:ea typeface="ＭＳ Ｐゴシック" pitchFamily="-110" charset="-128"/>
                <a:sym typeface="Arial" charset="0"/>
              </a:defRPr>
            </a:lvl4pPr>
            <a:lvl5pPr eaLnBrk="0" hangingPunct="0">
              <a:defRPr sz="3200">
                <a:solidFill>
                  <a:schemeClr val="tx1"/>
                </a:solidFill>
                <a:latin typeface="Arial" charset="0"/>
                <a:ea typeface="ＭＳ Ｐゴシック" pitchFamily="-110" charset="-128"/>
                <a:sym typeface="Arial" charset="0"/>
              </a:defRPr>
            </a:lvl5pPr>
            <a:lvl6pPr marL="4572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6pPr>
            <a:lvl7pPr marL="9144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7pPr>
            <a:lvl8pPr marL="13716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8pPr>
            <a:lvl9pPr marL="18288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9pPr>
          </a:lstStyle>
          <a:p>
            <a:pPr eaLnBrk="1" hangingPunct="1"/>
            <a:fld id="{D528C5C7-D191-4F9B-936E-EA59AE5BEACD}" type="slidenum">
              <a:rPr lang="en-US" altLang="en-US" sz="1200"/>
              <a:pPr eaLnBrk="1" hangingPunct="1"/>
              <a:t>33</a:t>
            </a:fld>
            <a:endParaRPr lang="en-US" altLang="en-US" sz="1200"/>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a:latin typeface="Arial" charset="0"/>
              <a:ea typeface="ＭＳ Ｐゴシック" pitchFamily="-110"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elslide ver. 1">
    <p:spTree>
      <p:nvGrpSpPr>
        <p:cNvPr id="1" name=""/>
        <p:cNvGrpSpPr/>
        <p:nvPr/>
      </p:nvGrpSpPr>
      <p:grpSpPr>
        <a:xfrm>
          <a:off x="0" y="0"/>
          <a:ext cx="0" cy="0"/>
          <a:chOff x="0" y="0"/>
          <a:chExt cx="0" cy="0"/>
        </a:xfrm>
      </p:grpSpPr>
      <p:pic>
        <p:nvPicPr>
          <p:cNvPr id="9" name="Billed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el 1"/>
          <p:cNvSpPr>
            <a:spLocks noGrp="1"/>
          </p:cNvSpPr>
          <p:nvPr>
            <p:ph type="title" hasCustomPrompt="1"/>
          </p:nvPr>
        </p:nvSpPr>
        <p:spPr>
          <a:xfrm>
            <a:off x="468000" y="3140968"/>
            <a:ext cx="11232000" cy="576792"/>
          </a:xfrm>
        </p:spPr>
        <p:txBody>
          <a:bodyPr anchor="b" anchorCtr="0">
            <a:noAutofit/>
          </a:bodyPr>
          <a:lstStyle>
            <a:lvl1pPr algn="l">
              <a:lnSpc>
                <a:spcPts val="4000"/>
              </a:lnSpc>
              <a:defRPr sz="4000" cap="none" spc="23" baseline="0">
                <a:solidFill>
                  <a:schemeClr val="bg1"/>
                </a:solidFill>
              </a:defRPr>
            </a:lvl1pPr>
          </a:lstStyle>
          <a:p>
            <a:r>
              <a:rPr lang="en-GB" noProof="0" dirty="0" err="1"/>
              <a:t>Titel</a:t>
            </a:r>
            <a:endParaRPr lang="en-GB" noProof="0" dirty="0"/>
          </a:p>
        </p:txBody>
      </p:sp>
      <p:sp>
        <p:nvSpPr>
          <p:cNvPr id="5" name="Pladsholder til tekst 4"/>
          <p:cNvSpPr>
            <a:spLocks noGrp="1"/>
          </p:cNvSpPr>
          <p:nvPr>
            <p:ph type="body" sz="quarter" idx="17" hasCustomPrompt="1"/>
          </p:nvPr>
        </p:nvSpPr>
        <p:spPr>
          <a:xfrm>
            <a:off x="468000" y="3841444"/>
            <a:ext cx="11232000" cy="361936"/>
          </a:xfrm>
        </p:spPr>
        <p:txBody>
          <a:bodyPr>
            <a:noAutofit/>
          </a:bodyPr>
          <a:lstStyle>
            <a:lvl1pPr marL="0" indent="0" algn="l">
              <a:lnSpc>
                <a:spcPts val="2400"/>
              </a:lnSpc>
              <a:spcBef>
                <a:spcPts val="0"/>
              </a:spcBef>
              <a:buNone/>
              <a:defRPr sz="2200" b="0" cap="none" baseline="0">
                <a:solidFill>
                  <a:schemeClr val="bg1"/>
                </a:solidFill>
                <a:latin typeface="+mj-lt"/>
              </a:defRPr>
            </a:lvl1pPr>
          </a:lstStyle>
          <a:p>
            <a:pPr lvl="0"/>
            <a:r>
              <a:rPr lang="en-GB" noProof="0" dirty="0" err="1"/>
              <a:t>Undertitel</a:t>
            </a:r>
            <a:endParaRPr lang="en-GB" noProof="0" dirty="0"/>
          </a:p>
        </p:txBody>
      </p:sp>
      <p:sp>
        <p:nvSpPr>
          <p:cNvPr id="10" name="Pladsholder til tekst 9"/>
          <p:cNvSpPr>
            <a:spLocks noGrp="1"/>
          </p:cNvSpPr>
          <p:nvPr>
            <p:ph type="body" sz="quarter" idx="18" hasCustomPrompt="1"/>
          </p:nvPr>
        </p:nvSpPr>
        <p:spPr>
          <a:xfrm>
            <a:off x="468312" y="404813"/>
            <a:ext cx="3600000" cy="252000"/>
          </a:xfrm>
        </p:spPr>
        <p:txBody>
          <a:bodyPr/>
          <a:lstStyle>
            <a:lvl1pPr marL="0" indent="0">
              <a:lnSpc>
                <a:spcPct val="100000"/>
              </a:lnSpc>
              <a:buNone/>
              <a:defRPr sz="1200" b="1">
                <a:solidFill>
                  <a:schemeClr val="bg1"/>
                </a:solidFill>
              </a:defRPr>
            </a:lvl1pPr>
          </a:lstStyle>
          <a:p>
            <a:pPr lvl="0"/>
            <a:r>
              <a:rPr lang="en-GB" noProof="0" dirty="0" err="1"/>
              <a:t>Indsæt</a:t>
            </a:r>
            <a:r>
              <a:rPr lang="en-GB" noProof="0" dirty="0"/>
              <a:t> </a:t>
            </a:r>
            <a:r>
              <a:rPr lang="en-GB" noProof="0" dirty="0" err="1"/>
              <a:t>navn</a:t>
            </a:r>
            <a:r>
              <a:rPr lang="en-GB" noProof="0" dirty="0"/>
              <a:t>, </a:t>
            </a:r>
            <a:r>
              <a:rPr lang="en-GB" noProof="0" dirty="0" err="1"/>
              <a:t>uddannelse</a:t>
            </a:r>
            <a:r>
              <a:rPr lang="en-GB" noProof="0" dirty="0"/>
              <a:t> </a:t>
            </a:r>
            <a:r>
              <a:rPr lang="en-GB" noProof="0" dirty="0" err="1"/>
              <a:t>eller</a:t>
            </a:r>
            <a:r>
              <a:rPr lang="en-GB" noProof="0" dirty="0"/>
              <a:t> </a:t>
            </a:r>
            <a:r>
              <a:rPr lang="en-GB" noProof="0" dirty="0" err="1"/>
              <a:t>kontekst</a:t>
            </a:r>
            <a:endParaRPr lang="en-GB" noProof="0" dirty="0"/>
          </a:p>
        </p:txBody>
      </p:sp>
      <p:pic>
        <p:nvPicPr>
          <p:cNvPr id="12" name="Billed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68000" y="6012000"/>
            <a:ext cx="2340000" cy="360000"/>
          </a:xfrm>
          <a:prstGeom prst="rect">
            <a:avLst/>
          </a:prstGeom>
        </p:spPr>
      </p:pic>
    </p:spTree>
    <p:extLst>
      <p:ext uri="{BB962C8B-B14F-4D97-AF65-F5344CB8AC3E}">
        <p14:creationId xmlns:p14="http://schemas.microsoft.com/office/powerpoint/2010/main" val="12607525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slide ver. 2">
    <p:spTree>
      <p:nvGrpSpPr>
        <p:cNvPr id="1" name=""/>
        <p:cNvGrpSpPr/>
        <p:nvPr/>
      </p:nvGrpSpPr>
      <p:grpSpPr>
        <a:xfrm>
          <a:off x="0" y="0"/>
          <a:ext cx="0" cy="0"/>
          <a:chOff x="0" y="0"/>
          <a:chExt cx="0" cy="0"/>
        </a:xfrm>
      </p:grpSpPr>
      <p:pic>
        <p:nvPicPr>
          <p:cNvPr id="9" name="Billed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el 1"/>
          <p:cNvSpPr>
            <a:spLocks noGrp="1"/>
          </p:cNvSpPr>
          <p:nvPr>
            <p:ph type="title" hasCustomPrompt="1"/>
          </p:nvPr>
        </p:nvSpPr>
        <p:spPr>
          <a:xfrm>
            <a:off x="468000" y="3140968"/>
            <a:ext cx="11232000" cy="576792"/>
          </a:xfrm>
        </p:spPr>
        <p:txBody>
          <a:bodyPr anchor="b" anchorCtr="0">
            <a:noAutofit/>
          </a:bodyPr>
          <a:lstStyle>
            <a:lvl1pPr algn="l">
              <a:lnSpc>
                <a:spcPts val="4000"/>
              </a:lnSpc>
              <a:defRPr sz="4000" cap="none" spc="23" baseline="0">
                <a:solidFill>
                  <a:schemeClr val="bg1"/>
                </a:solidFill>
              </a:defRPr>
            </a:lvl1pPr>
          </a:lstStyle>
          <a:p>
            <a:r>
              <a:rPr lang="da-DK" noProof="0" dirty="0"/>
              <a:t>Titel</a:t>
            </a:r>
          </a:p>
        </p:txBody>
      </p:sp>
      <p:sp>
        <p:nvSpPr>
          <p:cNvPr id="5" name="Pladsholder til tekst 4"/>
          <p:cNvSpPr>
            <a:spLocks noGrp="1"/>
          </p:cNvSpPr>
          <p:nvPr>
            <p:ph type="body" sz="quarter" idx="17" hasCustomPrompt="1"/>
          </p:nvPr>
        </p:nvSpPr>
        <p:spPr>
          <a:xfrm>
            <a:off x="468000" y="3841444"/>
            <a:ext cx="11232000" cy="361936"/>
          </a:xfrm>
        </p:spPr>
        <p:txBody>
          <a:bodyPr>
            <a:noAutofit/>
          </a:bodyPr>
          <a:lstStyle>
            <a:lvl1pPr marL="0" indent="0" algn="l">
              <a:lnSpc>
                <a:spcPts val="2400"/>
              </a:lnSpc>
              <a:spcBef>
                <a:spcPts val="0"/>
              </a:spcBef>
              <a:buNone/>
              <a:defRPr sz="2200" b="0" cap="none" baseline="0">
                <a:solidFill>
                  <a:schemeClr val="bg1"/>
                </a:solidFill>
                <a:latin typeface="+mj-lt"/>
              </a:defRPr>
            </a:lvl1pPr>
          </a:lstStyle>
          <a:p>
            <a:pPr lvl="0"/>
            <a:r>
              <a:rPr lang="da-DK" noProof="0" dirty="0"/>
              <a:t>Undertitel</a:t>
            </a:r>
          </a:p>
        </p:txBody>
      </p:sp>
      <p:sp>
        <p:nvSpPr>
          <p:cNvPr id="10" name="Pladsholder til tekst 9"/>
          <p:cNvSpPr>
            <a:spLocks noGrp="1"/>
          </p:cNvSpPr>
          <p:nvPr>
            <p:ph type="body" sz="quarter" idx="18" hasCustomPrompt="1"/>
          </p:nvPr>
        </p:nvSpPr>
        <p:spPr>
          <a:xfrm>
            <a:off x="468312" y="404813"/>
            <a:ext cx="3600000" cy="252000"/>
          </a:xfrm>
        </p:spPr>
        <p:txBody>
          <a:bodyPr/>
          <a:lstStyle>
            <a:lvl1pPr marL="0" indent="0">
              <a:lnSpc>
                <a:spcPct val="100000"/>
              </a:lnSpc>
              <a:buNone/>
              <a:defRPr sz="1200" b="1">
                <a:solidFill>
                  <a:schemeClr val="bg1"/>
                </a:solidFill>
              </a:defRPr>
            </a:lvl1pPr>
          </a:lstStyle>
          <a:p>
            <a:pPr lvl="0"/>
            <a:r>
              <a:rPr lang="en-GB" noProof="0" dirty="0" err="1"/>
              <a:t>Indsæt</a:t>
            </a:r>
            <a:r>
              <a:rPr lang="en-GB" noProof="0" dirty="0"/>
              <a:t> </a:t>
            </a:r>
            <a:r>
              <a:rPr lang="en-GB" noProof="0" dirty="0" err="1"/>
              <a:t>navn</a:t>
            </a:r>
            <a:r>
              <a:rPr lang="en-GB" noProof="0" dirty="0"/>
              <a:t>, </a:t>
            </a:r>
            <a:r>
              <a:rPr lang="en-GB" noProof="0" dirty="0" err="1"/>
              <a:t>uddannelse</a:t>
            </a:r>
            <a:r>
              <a:rPr lang="en-GB" noProof="0" dirty="0"/>
              <a:t> </a:t>
            </a:r>
            <a:r>
              <a:rPr lang="en-GB" noProof="0" dirty="0" err="1"/>
              <a:t>eller</a:t>
            </a:r>
            <a:r>
              <a:rPr lang="en-GB" noProof="0" dirty="0"/>
              <a:t> </a:t>
            </a:r>
            <a:r>
              <a:rPr lang="en-GB" noProof="0" dirty="0" err="1"/>
              <a:t>kontekst</a:t>
            </a:r>
            <a:endParaRPr lang="en-GB" noProof="0" dirty="0"/>
          </a:p>
        </p:txBody>
      </p:sp>
      <p:pic>
        <p:nvPicPr>
          <p:cNvPr id="13" name="Billede 1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68000" y="6012000"/>
            <a:ext cx="2340000" cy="360000"/>
          </a:xfrm>
          <a:prstGeom prst="rect">
            <a:avLst/>
          </a:prstGeom>
        </p:spPr>
      </p:pic>
    </p:spTree>
    <p:extLst>
      <p:ext uri="{BB962C8B-B14F-4D97-AF65-F5344CB8AC3E}">
        <p14:creationId xmlns:p14="http://schemas.microsoft.com/office/powerpoint/2010/main" val="2252804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elslide ver. 3">
    <p:spTree>
      <p:nvGrpSpPr>
        <p:cNvPr id="1" name=""/>
        <p:cNvGrpSpPr/>
        <p:nvPr/>
      </p:nvGrpSpPr>
      <p:grpSpPr>
        <a:xfrm>
          <a:off x="0" y="0"/>
          <a:ext cx="0" cy="0"/>
          <a:chOff x="0" y="0"/>
          <a:chExt cx="0" cy="0"/>
        </a:xfrm>
      </p:grpSpPr>
      <p:pic>
        <p:nvPicPr>
          <p:cNvPr id="3" name="Billed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el 1"/>
          <p:cNvSpPr>
            <a:spLocks noGrp="1"/>
          </p:cNvSpPr>
          <p:nvPr>
            <p:ph type="title" hasCustomPrompt="1"/>
          </p:nvPr>
        </p:nvSpPr>
        <p:spPr>
          <a:xfrm>
            <a:off x="468000" y="3140968"/>
            <a:ext cx="11232000" cy="576792"/>
          </a:xfrm>
        </p:spPr>
        <p:txBody>
          <a:bodyPr anchor="b" anchorCtr="0">
            <a:noAutofit/>
          </a:bodyPr>
          <a:lstStyle>
            <a:lvl1pPr algn="l">
              <a:lnSpc>
                <a:spcPts val="4000"/>
              </a:lnSpc>
              <a:defRPr sz="4000" cap="none" spc="23" baseline="0">
                <a:solidFill>
                  <a:schemeClr val="bg1"/>
                </a:solidFill>
              </a:defRPr>
            </a:lvl1pPr>
          </a:lstStyle>
          <a:p>
            <a:r>
              <a:rPr lang="en-GB" noProof="0" dirty="0" err="1"/>
              <a:t>Titel</a:t>
            </a:r>
            <a:endParaRPr lang="en-GB" noProof="0" dirty="0"/>
          </a:p>
        </p:txBody>
      </p:sp>
      <p:sp>
        <p:nvSpPr>
          <p:cNvPr id="5" name="Pladsholder til tekst 4"/>
          <p:cNvSpPr>
            <a:spLocks noGrp="1"/>
          </p:cNvSpPr>
          <p:nvPr>
            <p:ph type="body" sz="quarter" idx="17" hasCustomPrompt="1"/>
          </p:nvPr>
        </p:nvSpPr>
        <p:spPr>
          <a:xfrm>
            <a:off x="468000" y="3841444"/>
            <a:ext cx="11232000" cy="361936"/>
          </a:xfrm>
        </p:spPr>
        <p:txBody>
          <a:bodyPr>
            <a:noAutofit/>
          </a:bodyPr>
          <a:lstStyle>
            <a:lvl1pPr marL="0" indent="0" algn="l">
              <a:lnSpc>
                <a:spcPts val="2400"/>
              </a:lnSpc>
              <a:spcBef>
                <a:spcPts val="0"/>
              </a:spcBef>
              <a:buNone/>
              <a:defRPr sz="2200" b="0" cap="none" baseline="0">
                <a:solidFill>
                  <a:schemeClr val="bg1"/>
                </a:solidFill>
                <a:latin typeface="+mj-lt"/>
              </a:defRPr>
            </a:lvl1pPr>
          </a:lstStyle>
          <a:p>
            <a:pPr lvl="0"/>
            <a:r>
              <a:rPr lang="en-GB" noProof="0" dirty="0" err="1"/>
              <a:t>Undertitel</a:t>
            </a:r>
            <a:endParaRPr lang="en-GB" noProof="0" dirty="0"/>
          </a:p>
        </p:txBody>
      </p:sp>
      <p:sp>
        <p:nvSpPr>
          <p:cNvPr id="10" name="Pladsholder til tekst 9"/>
          <p:cNvSpPr>
            <a:spLocks noGrp="1"/>
          </p:cNvSpPr>
          <p:nvPr>
            <p:ph type="body" sz="quarter" idx="18" hasCustomPrompt="1"/>
          </p:nvPr>
        </p:nvSpPr>
        <p:spPr>
          <a:xfrm>
            <a:off x="468312" y="404813"/>
            <a:ext cx="3600000" cy="252000"/>
          </a:xfrm>
        </p:spPr>
        <p:txBody>
          <a:bodyPr/>
          <a:lstStyle>
            <a:lvl1pPr marL="0" indent="0">
              <a:lnSpc>
                <a:spcPct val="100000"/>
              </a:lnSpc>
              <a:buNone/>
              <a:defRPr sz="1200" b="1">
                <a:solidFill>
                  <a:schemeClr val="bg1"/>
                </a:solidFill>
              </a:defRPr>
            </a:lvl1pPr>
          </a:lstStyle>
          <a:p>
            <a:pPr lvl="0"/>
            <a:r>
              <a:rPr lang="en-GB" noProof="0" dirty="0" err="1"/>
              <a:t>Indsæt</a:t>
            </a:r>
            <a:r>
              <a:rPr lang="en-GB" noProof="0" dirty="0"/>
              <a:t> </a:t>
            </a:r>
            <a:r>
              <a:rPr lang="en-GB" noProof="0" dirty="0" err="1"/>
              <a:t>navn</a:t>
            </a:r>
            <a:r>
              <a:rPr lang="en-GB" noProof="0" dirty="0"/>
              <a:t>, </a:t>
            </a:r>
            <a:r>
              <a:rPr lang="en-GB" noProof="0" dirty="0" err="1"/>
              <a:t>uddannelse</a:t>
            </a:r>
            <a:r>
              <a:rPr lang="en-GB" noProof="0" dirty="0"/>
              <a:t> </a:t>
            </a:r>
            <a:r>
              <a:rPr lang="en-GB" noProof="0" dirty="0" err="1"/>
              <a:t>eller</a:t>
            </a:r>
            <a:r>
              <a:rPr lang="en-GB" noProof="0" dirty="0"/>
              <a:t> </a:t>
            </a:r>
            <a:r>
              <a:rPr lang="en-GB" noProof="0" dirty="0" err="1"/>
              <a:t>kontekst</a:t>
            </a:r>
            <a:endParaRPr lang="en-GB" noProof="0" dirty="0"/>
          </a:p>
        </p:txBody>
      </p:sp>
      <p:pic>
        <p:nvPicPr>
          <p:cNvPr id="9" name="Billed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68000" y="6012000"/>
            <a:ext cx="2340000" cy="360000"/>
          </a:xfrm>
          <a:prstGeom prst="rect">
            <a:avLst/>
          </a:prstGeom>
        </p:spPr>
      </p:pic>
    </p:spTree>
    <p:extLst>
      <p:ext uri="{BB962C8B-B14F-4D97-AF65-F5344CB8AC3E}">
        <p14:creationId xmlns:p14="http://schemas.microsoft.com/office/powerpoint/2010/main" val="38819816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elslide ver. 4">
    <p:spTree>
      <p:nvGrpSpPr>
        <p:cNvPr id="1" name=""/>
        <p:cNvGrpSpPr/>
        <p:nvPr/>
      </p:nvGrpSpPr>
      <p:grpSpPr>
        <a:xfrm>
          <a:off x="0" y="0"/>
          <a:ext cx="0" cy="0"/>
          <a:chOff x="0" y="0"/>
          <a:chExt cx="0" cy="0"/>
        </a:xfrm>
      </p:grpSpPr>
      <p:pic>
        <p:nvPicPr>
          <p:cNvPr id="4" name="Billed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el 1"/>
          <p:cNvSpPr>
            <a:spLocks noGrp="1"/>
          </p:cNvSpPr>
          <p:nvPr>
            <p:ph type="title" hasCustomPrompt="1"/>
          </p:nvPr>
        </p:nvSpPr>
        <p:spPr>
          <a:xfrm>
            <a:off x="468000" y="3140968"/>
            <a:ext cx="11232000" cy="576792"/>
          </a:xfrm>
        </p:spPr>
        <p:txBody>
          <a:bodyPr anchor="b" anchorCtr="0">
            <a:noAutofit/>
          </a:bodyPr>
          <a:lstStyle>
            <a:lvl1pPr algn="l">
              <a:lnSpc>
                <a:spcPts val="4000"/>
              </a:lnSpc>
              <a:defRPr sz="4000" cap="none" spc="23" baseline="0">
                <a:solidFill>
                  <a:schemeClr val="bg1"/>
                </a:solidFill>
              </a:defRPr>
            </a:lvl1pPr>
          </a:lstStyle>
          <a:p>
            <a:r>
              <a:rPr lang="en-GB" noProof="0" dirty="0" err="1"/>
              <a:t>Titel</a:t>
            </a:r>
            <a:endParaRPr lang="en-GB" noProof="0" dirty="0"/>
          </a:p>
        </p:txBody>
      </p:sp>
      <p:sp>
        <p:nvSpPr>
          <p:cNvPr id="5" name="Pladsholder til tekst 4"/>
          <p:cNvSpPr>
            <a:spLocks noGrp="1"/>
          </p:cNvSpPr>
          <p:nvPr>
            <p:ph type="body" sz="quarter" idx="17" hasCustomPrompt="1"/>
          </p:nvPr>
        </p:nvSpPr>
        <p:spPr>
          <a:xfrm>
            <a:off x="468000" y="3841444"/>
            <a:ext cx="11232000" cy="361936"/>
          </a:xfrm>
        </p:spPr>
        <p:txBody>
          <a:bodyPr>
            <a:noAutofit/>
          </a:bodyPr>
          <a:lstStyle>
            <a:lvl1pPr marL="0" indent="0" algn="l">
              <a:lnSpc>
                <a:spcPts val="2400"/>
              </a:lnSpc>
              <a:spcBef>
                <a:spcPts val="0"/>
              </a:spcBef>
              <a:buNone/>
              <a:defRPr sz="2200" b="0" cap="none" baseline="0">
                <a:solidFill>
                  <a:schemeClr val="bg1"/>
                </a:solidFill>
                <a:latin typeface="+mj-lt"/>
              </a:defRPr>
            </a:lvl1pPr>
          </a:lstStyle>
          <a:p>
            <a:pPr lvl="0"/>
            <a:r>
              <a:rPr lang="en-GB" noProof="0" dirty="0" err="1"/>
              <a:t>Undertitel</a:t>
            </a:r>
            <a:endParaRPr lang="en-GB" noProof="0" dirty="0"/>
          </a:p>
        </p:txBody>
      </p:sp>
      <p:sp>
        <p:nvSpPr>
          <p:cNvPr id="10" name="Pladsholder til tekst 9"/>
          <p:cNvSpPr>
            <a:spLocks noGrp="1"/>
          </p:cNvSpPr>
          <p:nvPr>
            <p:ph type="body" sz="quarter" idx="18" hasCustomPrompt="1"/>
          </p:nvPr>
        </p:nvSpPr>
        <p:spPr>
          <a:xfrm>
            <a:off x="468312" y="404813"/>
            <a:ext cx="3600000" cy="252000"/>
          </a:xfrm>
        </p:spPr>
        <p:txBody>
          <a:bodyPr/>
          <a:lstStyle>
            <a:lvl1pPr marL="0" indent="0">
              <a:lnSpc>
                <a:spcPct val="100000"/>
              </a:lnSpc>
              <a:buNone/>
              <a:defRPr sz="1200" b="1">
                <a:solidFill>
                  <a:schemeClr val="bg1"/>
                </a:solidFill>
              </a:defRPr>
            </a:lvl1pPr>
          </a:lstStyle>
          <a:p>
            <a:pPr lvl="0"/>
            <a:r>
              <a:rPr lang="en-GB" noProof="0" dirty="0" err="1"/>
              <a:t>Indsæt</a:t>
            </a:r>
            <a:r>
              <a:rPr lang="en-GB" noProof="0" dirty="0"/>
              <a:t> </a:t>
            </a:r>
            <a:r>
              <a:rPr lang="en-GB" noProof="0" dirty="0" err="1"/>
              <a:t>navn</a:t>
            </a:r>
            <a:r>
              <a:rPr lang="en-GB" noProof="0" dirty="0"/>
              <a:t>, </a:t>
            </a:r>
            <a:r>
              <a:rPr lang="en-GB" noProof="0" dirty="0" err="1"/>
              <a:t>uddannelse</a:t>
            </a:r>
            <a:r>
              <a:rPr lang="en-GB" noProof="0" dirty="0"/>
              <a:t> </a:t>
            </a:r>
            <a:r>
              <a:rPr lang="en-GB" noProof="0" dirty="0" err="1"/>
              <a:t>eller</a:t>
            </a:r>
            <a:r>
              <a:rPr lang="en-GB" noProof="0" dirty="0"/>
              <a:t> </a:t>
            </a:r>
            <a:r>
              <a:rPr lang="en-GB" noProof="0" dirty="0" err="1"/>
              <a:t>kontekst</a:t>
            </a:r>
            <a:endParaRPr lang="en-GB" noProof="0" dirty="0"/>
          </a:p>
        </p:txBody>
      </p:sp>
      <p:pic>
        <p:nvPicPr>
          <p:cNvPr id="9" name="Billed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68000" y="6012000"/>
            <a:ext cx="2340000" cy="360000"/>
          </a:xfrm>
          <a:prstGeom prst="rect">
            <a:avLst/>
          </a:prstGeom>
        </p:spPr>
      </p:pic>
    </p:spTree>
    <p:extLst>
      <p:ext uri="{BB962C8B-B14F-4D97-AF65-F5344CB8AC3E}">
        <p14:creationId xmlns:p14="http://schemas.microsoft.com/office/powerpoint/2010/main" val="311127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Titel og indholdsobjekt">
    <p:spTree>
      <p:nvGrpSpPr>
        <p:cNvPr id="1" name=""/>
        <p:cNvGrpSpPr/>
        <p:nvPr/>
      </p:nvGrpSpPr>
      <p:grpSpPr>
        <a:xfrm>
          <a:off x="0" y="0"/>
          <a:ext cx="0" cy="0"/>
          <a:chOff x="0" y="0"/>
          <a:chExt cx="0" cy="0"/>
        </a:xfrm>
      </p:grpSpPr>
      <p:sp>
        <p:nvSpPr>
          <p:cNvPr id="5" name="Pladsholder til slidenummer 4"/>
          <p:cNvSpPr>
            <a:spLocks noGrp="1"/>
          </p:cNvSpPr>
          <p:nvPr>
            <p:ph type="sldNum" sz="quarter" idx="12"/>
          </p:nvPr>
        </p:nvSpPr>
        <p:spPr/>
        <p:txBody>
          <a:bodyPr/>
          <a:lstStyle/>
          <a:p>
            <a:fld id="{20EB7ABC-56F9-4FEF-9CF0-E2D14234E329}" type="slidenum">
              <a:rPr lang="da-DK" noProof="0" smtClean="0"/>
              <a:pPr/>
              <a:t>‹#›</a:t>
            </a:fld>
            <a:endParaRPr lang="da-DK" noProof="0" dirty="0"/>
          </a:p>
        </p:txBody>
      </p:sp>
      <p:sp>
        <p:nvSpPr>
          <p:cNvPr id="9" name="Titel 1"/>
          <p:cNvSpPr>
            <a:spLocks noGrp="1"/>
          </p:cNvSpPr>
          <p:nvPr>
            <p:ph type="title" hasCustomPrompt="1"/>
          </p:nvPr>
        </p:nvSpPr>
        <p:spPr>
          <a:xfrm>
            <a:off x="468000" y="756000"/>
            <a:ext cx="11232000" cy="468000"/>
          </a:xfrm>
        </p:spPr>
        <p:txBody>
          <a:bodyPr/>
          <a:lstStyle>
            <a:lvl1pPr>
              <a:defRPr/>
            </a:lvl1pPr>
          </a:lstStyle>
          <a:p>
            <a:r>
              <a:rPr lang="da-DK" noProof="0" dirty="0"/>
              <a:t>Overskrift</a:t>
            </a:r>
          </a:p>
        </p:txBody>
      </p:sp>
      <p:sp>
        <p:nvSpPr>
          <p:cNvPr id="10" name="Pladsholder til tekst 3"/>
          <p:cNvSpPr>
            <a:spLocks noGrp="1"/>
          </p:cNvSpPr>
          <p:nvPr>
            <p:ph type="body" sz="quarter" idx="13" hasCustomPrompt="1"/>
          </p:nvPr>
        </p:nvSpPr>
        <p:spPr>
          <a:xfrm>
            <a:off x="480485" y="1548000"/>
            <a:ext cx="11231033" cy="3960000"/>
          </a:xfrm>
        </p:spPr>
        <p:txBody>
          <a:bodyPr/>
          <a:lstStyle>
            <a:lvl1pPr>
              <a:defRPr/>
            </a:lvl1pPr>
            <a:lvl2pPr>
              <a:defRPr/>
            </a:lvl2pPr>
            <a:lvl3pPr>
              <a:spcAft>
                <a:spcPts val="200"/>
              </a:spcAft>
              <a:defRPr/>
            </a:lvl3pPr>
            <a:lvl4pPr>
              <a:spcAft>
                <a:spcPts val="200"/>
              </a:spcAft>
              <a:defRPr/>
            </a:lvl4pPr>
            <a:lvl5pPr>
              <a:spcAft>
                <a:spcPts val="200"/>
              </a:spcAft>
              <a:defRPr/>
            </a:lvl5pPr>
          </a:lstStyle>
          <a:p>
            <a:pPr lvl="0"/>
            <a:r>
              <a:rPr lang="da-DK" noProof="0" dirty="0"/>
              <a:t>Tekst</a:t>
            </a:r>
          </a:p>
          <a:p>
            <a:pPr lvl="1"/>
            <a:r>
              <a:rPr lang="da-DK" noProof="0" dirty="0"/>
              <a:t>Tekst</a:t>
            </a:r>
          </a:p>
          <a:p>
            <a:pPr lvl="2"/>
            <a:r>
              <a:rPr lang="da-DK" noProof="0" dirty="0"/>
              <a:t>Tekst</a:t>
            </a:r>
          </a:p>
          <a:p>
            <a:pPr lvl="3"/>
            <a:r>
              <a:rPr lang="da-DK" noProof="0" dirty="0"/>
              <a:t>Tekst</a:t>
            </a:r>
          </a:p>
          <a:p>
            <a:pPr lvl="4"/>
            <a:r>
              <a:rPr lang="da-DK" noProof="0" dirty="0"/>
              <a:t>Tekst</a:t>
            </a:r>
          </a:p>
        </p:txBody>
      </p:sp>
      <p:sp>
        <p:nvSpPr>
          <p:cNvPr id="2" name="Pladsholder til dato 1"/>
          <p:cNvSpPr>
            <a:spLocks noGrp="1"/>
          </p:cNvSpPr>
          <p:nvPr>
            <p:ph type="dt" sz="half" idx="14"/>
          </p:nvPr>
        </p:nvSpPr>
        <p:spPr/>
        <p:txBody>
          <a:bodyPr/>
          <a:lstStyle/>
          <a:p>
            <a:fld id="{3CD3ECDF-3189-464E-9A55-76D84C5D0358}" type="datetime1">
              <a:rPr lang="da-DK" noProof="0" smtClean="0"/>
              <a:t>18.04.2024</a:t>
            </a:fld>
            <a:endParaRPr lang="da-DK" noProof="0" dirty="0"/>
          </a:p>
        </p:txBody>
      </p:sp>
    </p:spTree>
    <p:extLst>
      <p:ext uri="{BB962C8B-B14F-4D97-AF65-F5344CB8AC3E}">
        <p14:creationId xmlns:p14="http://schemas.microsoft.com/office/powerpoint/2010/main" val="21448480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o indholdsobjekter">
    <p:spTree>
      <p:nvGrpSpPr>
        <p:cNvPr id="1" name=""/>
        <p:cNvGrpSpPr/>
        <p:nvPr/>
      </p:nvGrpSpPr>
      <p:grpSpPr>
        <a:xfrm>
          <a:off x="0" y="0"/>
          <a:ext cx="0" cy="0"/>
          <a:chOff x="0" y="0"/>
          <a:chExt cx="0" cy="0"/>
        </a:xfrm>
      </p:grpSpPr>
      <p:sp>
        <p:nvSpPr>
          <p:cNvPr id="8" name="Pladsholder til indhold 7"/>
          <p:cNvSpPr>
            <a:spLocks noGrp="1"/>
          </p:cNvSpPr>
          <p:nvPr>
            <p:ph sz="quarter" idx="18" hasCustomPrompt="1"/>
          </p:nvPr>
        </p:nvSpPr>
        <p:spPr>
          <a:xfrm>
            <a:off x="8124000" y="0"/>
            <a:ext cx="4068000" cy="6858000"/>
          </a:xfrm>
        </p:spPr>
        <p:txBody>
          <a:bodyPr/>
          <a:lstStyle>
            <a:lvl1pPr marL="0" indent="0">
              <a:lnSpc>
                <a:spcPts val="2400"/>
              </a:lnSpc>
              <a:buNone/>
              <a:defRPr sz="2000"/>
            </a:lvl1pPr>
          </a:lstStyle>
          <a:p>
            <a:pPr lvl="0"/>
            <a:r>
              <a:rPr lang="da-DK" noProof="0" dirty="0"/>
              <a:t>Indsæt element</a:t>
            </a:r>
          </a:p>
        </p:txBody>
      </p:sp>
      <p:sp>
        <p:nvSpPr>
          <p:cNvPr id="5" name="Pladsholder til slidenummer 4"/>
          <p:cNvSpPr>
            <a:spLocks noGrp="1"/>
          </p:cNvSpPr>
          <p:nvPr>
            <p:ph type="sldNum" sz="quarter" idx="12"/>
          </p:nvPr>
        </p:nvSpPr>
        <p:spPr/>
        <p:txBody>
          <a:bodyPr/>
          <a:lstStyle/>
          <a:p>
            <a:fld id="{20EB7ABC-56F9-4FEF-9CF0-E2D14234E329}" type="slidenum">
              <a:rPr lang="da-DK" noProof="0" smtClean="0"/>
              <a:pPr/>
              <a:t>‹#›</a:t>
            </a:fld>
            <a:endParaRPr lang="da-DK" noProof="0" dirty="0"/>
          </a:p>
        </p:txBody>
      </p:sp>
      <p:sp>
        <p:nvSpPr>
          <p:cNvPr id="9" name="Titel 1"/>
          <p:cNvSpPr>
            <a:spLocks noGrp="1"/>
          </p:cNvSpPr>
          <p:nvPr>
            <p:ph type="title" hasCustomPrompt="1"/>
          </p:nvPr>
        </p:nvSpPr>
        <p:spPr>
          <a:xfrm>
            <a:off x="467999" y="756000"/>
            <a:ext cx="7200000" cy="1016816"/>
          </a:xfrm>
        </p:spPr>
        <p:txBody>
          <a:bodyPr/>
          <a:lstStyle>
            <a:lvl1pPr>
              <a:defRPr baseline="0"/>
            </a:lvl1pPr>
          </a:lstStyle>
          <a:p>
            <a:r>
              <a:rPr lang="da-DK" noProof="0" dirty="0"/>
              <a:t>Overskrift (2 linjer)</a:t>
            </a:r>
          </a:p>
        </p:txBody>
      </p:sp>
      <p:sp>
        <p:nvSpPr>
          <p:cNvPr id="6" name="Pladsholder til tekst 5"/>
          <p:cNvSpPr>
            <a:spLocks noGrp="1"/>
          </p:cNvSpPr>
          <p:nvPr>
            <p:ph type="body" sz="quarter" idx="17" hasCustomPrompt="1"/>
          </p:nvPr>
        </p:nvSpPr>
        <p:spPr>
          <a:xfrm>
            <a:off x="467998" y="1916832"/>
            <a:ext cx="7200000" cy="3591168"/>
          </a:xfrm>
        </p:spPr>
        <p:txBody>
          <a:bodyPr/>
          <a:lstStyle>
            <a:lvl1pPr marL="0" indent="0">
              <a:lnSpc>
                <a:spcPts val="2400"/>
              </a:lnSpc>
              <a:buNone/>
              <a:defRPr sz="2000"/>
            </a:lvl1pPr>
          </a:lstStyle>
          <a:p>
            <a:pPr lvl="0"/>
            <a:r>
              <a:rPr lang="da-DK" noProof="0" dirty="0"/>
              <a:t>Tekst</a:t>
            </a:r>
          </a:p>
        </p:txBody>
      </p:sp>
      <p:sp>
        <p:nvSpPr>
          <p:cNvPr id="15" name="Pladsholder til dato 14"/>
          <p:cNvSpPr>
            <a:spLocks noGrp="1"/>
          </p:cNvSpPr>
          <p:nvPr>
            <p:ph type="dt" sz="half" idx="19"/>
          </p:nvPr>
        </p:nvSpPr>
        <p:spPr/>
        <p:txBody>
          <a:bodyPr/>
          <a:lstStyle/>
          <a:p>
            <a:fld id="{2073A802-1AB4-4459-8C81-89F6A01D130D}" type="datetime1">
              <a:rPr lang="da-DK" noProof="0" smtClean="0"/>
              <a:t>18.04.2024</a:t>
            </a:fld>
            <a:endParaRPr lang="da-DK" noProof="0" dirty="0"/>
          </a:p>
        </p:txBody>
      </p:sp>
    </p:spTree>
    <p:extLst>
      <p:ext uri="{BB962C8B-B14F-4D97-AF65-F5344CB8AC3E}">
        <p14:creationId xmlns:p14="http://schemas.microsoft.com/office/powerpoint/2010/main" val="23423371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re indholdsobjekter">
    <p:spTree>
      <p:nvGrpSpPr>
        <p:cNvPr id="1" name=""/>
        <p:cNvGrpSpPr/>
        <p:nvPr/>
      </p:nvGrpSpPr>
      <p:grpSpPr>
        <a:xfrm>
          <a:off x="0" y="0"/>
          <a:ext cx="0" cy="0"/>
          <a:chOff x="0" y="0"/>
          <a:chExt cx="0" cy="0"/>
        </a:xfrm>
      </p:grpSpPr>
      <p:sp>
        <p:nvSpPr>
          <p:cNvPr id="7" name="Pladsholder til indhold 7"/>
          <p:cNvSpPr>
            <a:spLocks noGrp="1"/>
          </p:cNvSpPr>
          <p:nvPr>
            <p:ph sz="quarter" idx="20" hasCustomPrompt="1"/>
          </p:nvPr>
        </p:nvSpPr>
        <p:spPr>
          <a:xfrm>
            <a:off x="8123730" y="3524228"/>
            <a:ext cx="4068000" cy="3330000"/>
          </a:xfrm>
        </p:spPr>
        <p:txBody>
          <a:bodyPr/>
          <a:lstStyle>
            <a:lvl1pPr marL="0" indent="0">
              <a:lnSpc>
                <a:spcPts val="2400"/>
              </a:lnSpc>
              <a:buNone/>
              <a:defRPr sz="2000"/>
            </a:lvl1pPr>
          </a:lstStyle>
          <a:p>
            <a:pPr lvl="0"/>
            <a:r>
              <a:rPr lang="da-DK" noProof="0" dirty="0"/>
              <a:t>Indsæt element</a:t>
            </a:r>
          </a:p>
        </p:txBody>
      </p:sp>
      <p:sp>
        <p:nvSpPr>
          <p:cNvPr id="8" name="Pladsholder til indhold 7"/>
          <p:cNvSpPr>
            <a:spLocks noGrp="1"/>
          </p:cNvSpPr>
          <p:nvPr>
            <p:ph sz="quarter" idx="18" hasCustomPrompt="1"/>
          </p:nvPr>
        </p:nvSpPr>
        <p:spPr>
          <a:xfrm>
            <a:off x="8124000" y="0"/>
            <a:ext cx="4068000" cy="3330000"/>
          </a:xfrm>
        </p:spPr>
        <p:txBody>
          <a:bodyPr/>
          <a:lstStyle>
            <a:lvl1pPr marL="0" indent="0">
              <a:lnSpc>
                <a:spcPts val="2400"/>
              </a:lnSpc>
              <a:buNone/>
              <a:defRPr sz="2000"/>
            </a:lvl1pPr>
          </a:lstStyle>
          <a:p>
            <a:pPr lvl="0"/>
            <a:r>
              <a:rPr lang="da-DK" noProof="0" dirty="0"/>
              <a:t>Indsæt element</a:t>
            </a:r>
          </a:p>
        </p:txBody>
      </p:sp>
      <p:sp>
        <p:nvSpPr>
          <p:cNvPr id="5" name="Pladsholder til slidenummer 4"/>
          <p:cNvSpPr>
            <a:spLocks noGrp="1"/>
          </p:cNvSpPr>
          <p:nvPr>
            <p:ph type="sldNum" sz="quarter" idx="12"/>
          </p:nvPr>
        </p:nvSpPr>
        <p:spPr/>
        <p:txBody>
          <a:bodyPr/>
          <a:lstStyle/>
          <a:p>
            <a:fld id="{20EB7ABC-56F9-4FEF-9CF0-E2D14234E329}" type="slidenum">
              <a:rPr lang="da-DK" noProof="0" smtClean="0"/>
              <a:pPr/>
              <a:t>‹#›</a:t>
            </a:fld>
            <a:endParaRPr lang="da-DK" noProof="0" dirty="0"/>
          </a:p>
        </p:txBody>
      </p:sp>
      <p:sp>
        <p:nvSpPr>
          <p:cNvPr id="9" name="Titel 1"/>
          <p:cNvSpPr>
            <a:spLocks noGrp="1"/>
          </p:cNvSpPr>
          <p:nvPr>
            <p:ph type="title" hasCustomPrompt="1"/>
          </p:nvPr>
        </p:nvSpPr>
        <p:spPr>
          <a:xfrm>
            <a:off x="467999" y="756000"/>
            <a:ext cx="7200000" cy="1016816"/>
          </a:xfrm>
        </p:spPr>
        <p:txBody>
          <a:bodyPr/>
          <a:lstStyle>
            <a:lvl1pPr>
              <a:defRPr baseline="0"/>
            </a:lvl1pPr>
          </a:lstStyle>
          <a:p>
            <a:r>
              <a:rPr lang="da-DK" noProof="0" dirty="0"/>
              <a:t>Overskrift (2 linjer)</a:t>
            </a:r>
          </a:p>
        </p:txBody>
      </p:sp>
      <p:sp>
        <p:nvSpPr>
          <p:cNvPr id="6" name="Pladsholder til tekst 5"/>
          <p:cNvSpPr>
            <a:spLocks noGrp="1"/>
          </p:cNvSpPr>
          <p:nvPr>
            <p:ph type="body" sz="quarter" idx="17" hasCustomPrompt="1"/>
          </p:nvPr>
        </p:nvSpPr>
        <p:spPr>
          <a:xfrm>
            <a:off x="467998" y="1916832"/>
            <a:ext cx="7200000" cy="3591168"/>
          </a:xfrm>
        </p:spPr>
        <p:txBody>
          <a:bodyPr/>
          <a:lstStyle>
            <a:lvl1pPr marL="0" indent="0">
              <a:lnSpc>
                <a:spcPts val="2400"/>
              </a:lnSpc>
              <a:buNone/>
              <a:defRPr sz="2000"/>
            </a:lvl1pPr>
          </a:lstStyle>
          <a:p>
            <a:pPr lvl="0"/>
            <a:r>
              <a:rPr lang="da-DK" noProof="0" dirty="0"/>
              <a:t>Tekst</a:t>
            </a:r>
          </a:p>
        </p:txBody>
      </p:sp>
      <p:sp>
        <p:nvSpPr>
          <p:cNvPr id="15" name="Pladsholder til dato 14"/>
          <p:cNvSpPr>
            <a:spLocks noGrp="1"/>
          </p:cNvSpPr>
          <p:nvPr>
            <p:ph type="dt" sz="half" idx="19"/>
          </p:nvPr>
        </p:nvSpPr>
        <p:spPr/>
        <p:txBody>
          <a:bodyPr/>
          <a:lstStyle/>
          <a:p>
            <a:fld id="{2073A802-1AB4-4459-8C81-89F6A01D130D}" type="datetime1">
              <a:rPr lang="da-DK" noProof="0" smtClean="0"/>
              <a:t>18.04.2024</a:t>
            </a:fld>
            <a:endParaRPr lang="da-DK" noProof="0" dirty="0"/>
          </a:p>
        </p:txBody>
      </p:sp>
    </p:spTree>
    <p:extLst>
      <p:ext uri="{BB962C8B-B14F-4D97-AF65-F5344CB8AC3E}">
        <p14:creationId xmlns:p14="http://schemas.microsoft.com/office/powerpoint/2010/main" val="4744200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ammenligning">
    <p:spTree>
      <p:nvGrpSpPr>
        <p:cNvPr id="1" name=""/>
        <p:cNvGrpSpPr/>
        <p:nvPr/>
      </p:nvGrpSpPr>
      <p:grpSpPr>
        <a:xfrm>
          <a:off x="0" y="0"/>
          <a:ext cx="0" cy="0"/>
          <a:chOff x="0" y="0"/>
          <a:chExt cx="0" cy="0"/>
        </a:xfrm>
      </p:grpSpPr>
      <p:sp>
        <p:nvSpPr>
          <p:cNvPr id="5" name="Pladsholder til slidenummer 4"/>
          <p:cNvSpPr>
            <a:spLocks noGrp="1"/>
          </p:cNvSpPr>
          <p:nvPr>
            <p:ph type="sldNum" sz="quarter" idx="12"/>
          </p:nvPr>
        </p:nvSpPr>
        <p:spPr/>
        <p:txBody>
          <a:bodyPr/>
          <a:lstStyle/>
          <a:p>
            <a:fld id="{20EB7ABC-56F9-4FEF-9CF0-E2D14234E329}" type="slidenum">
              <a:rPr lang="da-DK" noProof="0" smtClean="0"/>
              <a:pPr/>
              <a:t>‹#›</a:t>
            </a:fld>
            <a:endParaRPr lang="da-DK" noProof="0" dirty="0"/>
          </a:p>
        </p:txBody>
      </p:sp>
      <p:sp>
        <p:nvSpPr>
          <p:cNvPr id="9" name="Titel 1"/>
          <p:cNvSpPr>
            <a:spLocks noGrp="1"/>
          </p:cNvSpPr>
          <p:nvPr>
            <p:ph type="title" hasCustomPrompt="1"/>
          </p:nvPr>
        </p:nvSpPr>
        <p:spPr>
          <a:xfrm>
            <a:off x="468000" y="756000"/>
            <a:ext cx="11232000" cy="468000"/>
          </a:xfrm>
        </p:spPr>
        <p:txBody>
          <a:bodyPr/>
          <a:lstStyle>
            <a:lvl1pPr>
              <a:defRPr/>
            </a:lvl1pPr>
          </a:lstStyle>
          <a:p>
            <a:r>
              <a:rPr lang="da-DK" noProof="0" dirty="0"/>
              <a:t>Overskrift</a:t>
            </a:r>
          </a:p>
        </p:txBody>
      </p:sp>
      <p:sp>
        <p:nvSpPr>
          <p:cNvPr id="16" name="Pladsholder til tekst 9"/>
          <p:cNvSpPr>
            <a:spLocks noGrp="1"/>
          </p:cNvSpPr>
          <p:nvPr>
            <p:ph type="body" sz="quarter" idx="19" hasCustomPrompt="1"/>
          </p:nvPr>
        </p:nvSpPr>
        <p:spPr>
          <a:xfrm>
            <a:off x="468000" y="1548000"/>
            <a:ext cx="5457600" cy="648000"/>
          </a:xfrm>
        </p:spPr>
        <p:txBody>
          <a:bodyPr/>
          <a:lstStyle>
            <a:lvl1pPr marL="0" indent="0">
              <a:lnSpc>
                <a:spcPts val="2400"/>
              </a:lnSpc>
              <a:buNone/>
              <a:defRPr sz="2000" b="0">
                <a:solidFill>
                  <a:schemeClr val="bg2"/>
                </a:solidFill>
              </a:defRPr>
            </a:lvl1pPr>
          </a:lstStyle>
          <a:p>
            <a:pPr lvl="0"/>
            <a:r>
              <a:rPr lang="da-DK" noProof="0" dirty="0"/>
              <a:t>Tekst</a:t>
            </a:r>
          </a:p>
        </p:txBody>
      </p:sp>
      <p:sp>
        <p:nvSpPr>
          <p:cNvPr id="17" name="Pladsholder til indhold 7"/>
          <p:cNvSpPr>
            <a:spLocks noGrp="1"/>
          </p:cNvSpPr>
          <p:nvPr>
            <p:ph sz="quarter" idx="20" hasCustomPrompt="1"/>
          </p:nvPr>
        </p:nvSpPr>
        <p:spPr>
          <a:xfrm>
            <a:off x="468000" y="2196000"/>
            <a:ext cx="5457600" cy="3312256"/>
          </a:xfrm>
        </p:spPr>
        <p:txBody>
          <a:bodyPr/>
          <a:lstStyle>
            <a:lvl1pPr>
              <a:lnSpc>
                <a:spcPts val="2400"/>
              </a:lnSpc>
              <a:defRPr sz="2000"/>
            </a:lvl1pPr>
            <a:lvl2pPr>
              <a:lnSpc>
                <a:spcPts val="2400"/>
              </a:lnSpc>
              <a:defRPr sz="2000"/>
            </a:lvl2pPr>
            <a:lvl3pPr>
              <a:lnSpc>
                <a:spcPts val="2400"/>
              </a:lnSpc>
              <a:defRPr sz="2000"/>
            </a:lvl3pPr>
            <a:lvl4pPr>
              <a:lnSpc>
                <a:spcPts val="2400"/>
              </a:lnSpc>
              <a:defRPr sz="2000"/>
            </a:lvl4pPr>
            <a:lvl5pPr>
              <a:lnSpc>
                <a:spcPts val="2400"/>
              </a:lnSpc>
              <a:defRPr sz="2000"/>
            </a:lvl5pPr>
          </a:lstStyle>
          <a:p>
            <a:pPr lvl="0"/>
            <a:r>
              <a:rPr lang="da-DK" noProof="0" dirty="0"/>
              <a:t>Indsæt tekst eller element</a:t>
            </a:r>
          </a:p>
        </p:txBody>
      </p:sp>
      <p:sp>
        <p:nvSpPr>
          <p:cNvPr id="18" name="Pladsholder til indhold 7"/>
          <p:cNvSpPr>
            <a:spLocks noGrp="1"/>
          </p:cNvSpPr>
          <p:nvPr>
            <p:ph sz="quarter" idx="21" hasCustomPrompt="1"/>
          </p:nvPr>
        </p:nvSpPr>
        <p:spPr>
          <a:xfrm>
            <a:off x="6240016" y="2196000"/>
            <a:ext cx="5458159" cy="3312256"/>
          </a:xfrm>
        </p:spPr>
        <p:txBody>
          <a:bodyPr/>
          <a:lstStyle>
            <a:lvl1pPr>
              <a:lnSpc>
                <a:spcPts val="2400"/>
              </a:lnSpc>
              <a:defRPr sz="2000"/>
            </a:lvl1pPr>
            <a:lvl2pPr>
              <a:lnSpc>
                <a:spcPts val="2400"/>
              </a:lnSpc>
              <a:defRPr sz="2000"/>
            </a:lvl2pPr>
            <a:lvl3pPr>
              <a:lnSpc>
                <a:spcPts val="2400"/>
              </a:lnSpc>
              <a:defRPr sz="2000"/>
            </a:lvl3pPr>
            <a:lvl4pPr>
              <a:lnSpc>
                <a:spcPts val="2400"/>
              </a:lnSpc>
              <a:defRPr sz="2000"/>
            </a:lvl4pPr>
            <a:lvl5pPr>
              <a:lnSpc>
                <a:spcPts val="2400"/>
              </a:lnSpc>
              <a:defRPr sz="2000"/>
            </a:lvl5pPr>
          </a:lstStyle>
          <a:p>
            <a:pPr lvl="0"/>
            <a:r>
              <a:rPr lang="da-DK" noProof="0" dirty="0"/>
              <a:t>Indsæt tekst eller element</a:t>
            </a:r>
          </a:p>
        </p:txBody>
      </p:sp>
      <p:sp>
        <p:nvSpPr>
          <p:cNvPr id="21" name="Pladsholder til tekst 9"/>
          <p:cNvSpPr>
            <a:spLocks noGrp="1"/>
          </p:cNvSpPr>
          <p:nvPr>
            <p:ph type="body" sz="quarter" idx="22" hasCustomPrompt="1"/>
          </p:nvPr>
        </p:nvSpPr>
        <p:spPr>
          <a:xfrm>
            <a:off x="6240016" y="1548000"/>
            <a:ext cx="5457600" cy="648000"/>
          </a:xfrm>
        </p:spPr>
        <p:txBody>
          <a:bodyPr/>
          <a:lstStyle>
            <a:lvl1pPr marL="0" indent="0">
              <a:lnSpc>
                <a:spcPts val="2400"/>
              </a:lnSpc>
              <a:buNone/>
              <a:defRPr sz="2000" b="0">
                <a:solidFill>
                  <a:schemeClr val="bg2"/>
                </a:solidFill>
              </a:defRPr>
            </a:lvl1pPr>
          </a:lstStyle>
          <a:p>
            <a:pPr lvl="0"/>
            <a:r>
              <a:rPr lang="da-DK" noProof="0" dirty="0"/>
              <a:t>Tekst</a:t>
            </a:r>
          </a:p>
        </p:txBody>
      </p:sp>
      <p:sp>
        <p:nvSpPr>
          <p:cNvPr id="2" name="Pladsholder til dato 1"/>
          <p:cNvSpPr>
            <a:spLocks noGrp="1"/>
          </p:cNvSpPr>
          <p:nvPr>
            <p:ph type="dt" sz="half" idx="23"/>
          </p:nvPr>
        </p:nvSpPr>
        <p:spPr/>
        <p:txBody>
          <a:bodyPr/>
          <a:lstStyle/>
          <a:p>
            <a:fld id="{2073A802-1AB4-4459-8C81-89F6A01D130D}" type="datetime1">
              <a:rPr lang="da-DK" noProof="0" smtClean="0"/>
              <a:t>18.04.2024</a:t>
            </a:fld>
            <a:endParaRPr lang="da-DK" noProof="0" dirty="0"/>
          </a:p>
        </p:txBody>
      </p:sp>
    </p:spTree>
    <p:extLst>
      <p:ext uri="{BB962C8B-B14F-4D97-AF65-F5344CB8AC3E}">
        <p14:creationId xmlns:p14="http://schemas.microsoft.com/office/powerpoint/2010/main" val="40364525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Indhold med billedtekst">
    <p:spTree>
      <p:nvGrpSpPr>
        <p:cNvPr id="1" name=""/>
        <p:cNvGrpSpPr/>
        <p:nvPr/>
      </p:nvGrpSpPr>
      <p:grpSpPr>
        <a:xfrm>
          <a:off x="0" y="0"/>
          <a:ext cx="0" cy="0"/>
          <a:chOff x="0" y="0"/>
          <a:chExt cx="0" cy="0"/>
        </a:xfrm>
      </p:grpSpPr>
      <p:sp>
        <p:nvSpPr>
          <p:cNvPr id="5" name="Pladsholder til slidenummer 4"/>
          <p:cNvSpPr>
            <a:spLocks noGrp="1"/>
          </p:cNvSpPr>
          <p:nvPr>
            <p:ph type="sldNum" sz="quarter" idx="12"/>
          </p:nvPr>
        </p:nvSpPr>
        <p:spPr/>
        <p:txBody>
          <a:bodyPr/>
          <a:lstStyle/>
          <a:p>
            <a:fld id="{20EB7ABC-56F9-4FEF-9CF0-E2D14234E329}" type="slidenum">
              <a:rPr lang="da-DK" noProof="0" smtClean="0"/>
              <a:pPr/>
              <a:t>‹#›</a:t>
            </a:fld>
            <a:endParaRPr lang="da-DK" noProof="0" dirty="0"/>
          </a:p>
        </p:txBody>
      </p:sp>
      <p:sp>
        <p:nvSpPr>
          <p:cNvPr id="16" name="Pladsholder til tekst 9"/>
          <p:cNvSpPr>
            <a:spLocks noGrp="1"/>
          </p:cNvSpPr>
          <p:nvPr>
            <p:ph type="body" sz="quarter" idx="19" hasCustomPrompt="1"/>
          </p:nvPr>
        </p:nvSpPr>
        <p:spPr>
          <a:xfrm>
            <a:off x="468000" y="684000"/>
            <a:ext cx="3251736" cy="4788000"/>
          </a:xfrm>
        </p:spPr>
        <p:txBody>
          <a:bodyPr/>
          <a:lstStyle>
            <a:lvl1pPr marL="0" indent="0">
              <a:lnSpc>
                <a:spcPts val="2400"/>
              </a:lnSpc>
              <a:buNone/>
              <a:defRPr sz="2000" b="0">
                <a:solidFill>
                  <a:schemeClr val="bg2"/>
                </a:solidFill>
              </a:defRPr>
            </a:lvl1pPr>
          </a:lstStyle>
          <a:p>
            <a:pPr lvl="0"/>
            <a:r>
              <a:rPr lang="da-DK" noProof="0" dirty="0"/>
              <a:t>Tekst</a:t>
            </a:r>
          </a:p>
        </p:txBody>
      </p:sp>
      <p:sp>
        <p:nvSpPr>
          <p:cNvPr id="18" name="Pladsholder til indhold 7"/>
          <p:cNvSpPr>
            <a:spLocks noGrp="1"/>
          </p:cNvSpPr>
          <p:nvPr>
            <p:ph sz="quarter" idx="21" hasCustomPrompt="1"/>
          </p:nvPr>
        </p:nvSpPr>
        <p:spPr>
          <a:xfrm>
            <a:off x="4079777" y="684000"/>
            <a:ext cx="7620224" cy="4788000"/>
          </a:xfrm>
        </p:spPr>
        <p:txBody>
          <a:bodyPr/>
          <a:lstStyle>
            <a:lvl1pPr marL="0" indent="0">
              <a:lnSpc>
                <a:spcPts val="2400"/>
              </a:lnSpc>
              <a:buNone/>
              <a:defRPr sz="2000"/>
            </a:lvl1pPr>
            <a:lvl2pPr>
              <a:lnSpc>
                <a:spcPts val="2400"/>
              </a:lnSpc>
              <a:defRPr sz="2000"/>
            </a:lvl2pPr>
            <a:lvl3pPr>
              <a:lnSpc>
                <a:spcPts val="2400"/>
              </a:lnSpc>
              <a:defRPr sz="2000"/>
            </a:lvl3pPr>
            <a:lvl4pPr>
              <a:lnSpc>
                <a:spcPts val="2400"/>
              </a:lnSpc>
              <a:defRPr sz="2000"/>
            </a:lvl4pPr>
            <a:lvl5pPr>
              <a:lnSpc>
                <a:spcPts val="2400"/>
              </a:lnSpc>
              <a:defRPr sz="2000"/>
            </a:lvl5pPr>
          </a:lstStyle>
          <a:p>
            <a:pPr lvl="0"/>
            <a:r>
              <a:rPr lang="da-DK" noProof="0" dirty="0"/>
              <a:t>Indsæt element</a:t>
            </a:r>
          </a:p>
        </p:txBody>
      </p:sp>
      <p:sp>
        <p:nvSpPr>
          <p:cNvPr id="2" name="Pladsholder til dato 1"/>
          <p:cNvSpPr>
            <a:spLocks noGrp="1"/>
          </p:cNvSpPr>
          <p:nvPr>
            <p:ph type="dt" sz="half" idx="22"/>
          </p:nvPr>
        </p:nvSpPr>
        <p:spPr/>
        <p:txBody>
          <a:bodyPr/>
          <a:lstStyle/>
          <a:p>
            <a:fld id="{2073A802-1AB4-4459-8C81-89F6A01D130D}" type="datetime1">
              <a:rPr lang="da-DK" noProof="0" smtClean="0"/>
              <a:t>18.04.2024</a:t>
            </a:fld>
            <a:endParaRPr lang="da-DK" noProof="0" dirty="0"/>
          </a:p>
        </p:txBody>
      </p:sp>
    </p:spTree>
    <p:extLst>
      <p:ext uri="{BB962C8B-B14F-4D97-AF65-F5344CB8AC3E}">
        <p14:creationId xmlns:p14="http://schemas.microsoft.com/office/powerpoint/2010/main" val="3418442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Billede med billedtekst">
    <p:spTree>
      <p:nvGrpSpPr>
        <p:cNvPr id="1" name=""/>
        <p:cNvGrpSpPr/>
        <p:nvPr/>
      </p:nvGrpSpPr>
      <p:grpSpPr>
        <a:xfrm>
          <a:off x="0" y="0"/>
          <a:ext cx="0" cy="0"/>
          <a:chOff x="0" y="0"/>
          <a:chExt cx="0" cy="0"/>
        </a:xfrm>
      </p:grpSpPr>
      <p:sp>
        <p:nvSpPr>
          <p:cNvPr id="5" name="Pladsholder til slidenummer 4"/>
          <p:cNvSpPr>
            <a:spLocks noGrp="1"/>
          </p:cNvSpPr>
          <p:nvPr>
            <p:ph type="sldNum" sz="quarter" idx="12"/>
          </p:nvPr>
        </p:nvSpPr>
        <p:spPr/>
        <p:txBody>
          <a:bodyPr/>
          <a:lstStyle/>
          <a:p>
            <a:fld id="{20EB7ABC-56F9-4FEF-9CF0-E2D14234E329}" type="slidenum">
              <a:rPr lang="da-DK" noProof="0" smtClean="0"/>
              <a:pPr/>
              <a:t>‹#›</a:t>
            </a:fld>
            <a:endParaRPr lang="da-DK" noProof="0" dirty="0"/>
          </a:p>
        </p:txBody>
      </p:sp>
      <p:sp>
        <p:nvSpPr>
          <p:cNvPr id="16" name="Pladsholder til tekst 9"/>
          <p:cNvSpPr>
            <a:spLocks noGrp="1"/>
          </p:cNvSpPr>
          <p:nvPr>
            <p:ph type="body" sz="quarter" idx="19" hasCustomPrompt="1"/>
          </p:nvPr>
        </p:nvSpPr>
        <p:spPr>
          <a:xfrm>
            <a:off x="468000" y="4631364"/>
            <a:ext cx="11232000" cy="567088"/>
          </a:xfrm>
        </p:spPr>
        <p:txBody>
          <a:bodyPr/>
          <a:lstStyle>
            <a:lvl1pPr marL="0" indent="0">
              <a:lnSpc>
                <a:spcPts val="2400"/>
              </a:lnSpc>
              <a:buNone/>
              <a:defRPr sz="2000" b="0">
                <a:solidFill>
                  <a:schemeClr val="bg2"/>
                </a:solidFill>
              </a:defRPr>
            </a:lvl1pPr>
          </a:lstStyle>
          <a:p>
            <a:pPr lvl="0"/>
            <a:r>
              <a:rPr lang="da-DK" noProof="0" dirty="0"/>
              <a:t>Billedtekst</a:t>
            </a:r>
          </a:p>
        </p:txBody>
      </p:sp>
      <p:sp>
        <p:nvSpPr>
          <p:cNvPr id="3" name="Pladsholder til billede 2"/>
          <p:cNvSpPr>
            <a:spLocks noGrp="1"/>
          </p:cNvSpPr>
          <p:nvPr>
            <p:ph type="pic" sz="quarter" idx="20" hasCustomPrompt="1"/>
          </p:nvPr>
        </p:nvSpPr>
        <p:spPr>
          <a:xfrm>
            <a:off x="0" y="0"/>
            <a:ext cx="12192000" cy="4392000"/>
          </a:xfrm>
        </p:spPr>
        <p:txBody>
          <a:bodyPr/>
          <a:lstStyle>
            <a:lvl1pPr marL="0" indent="0">
              <a:lnSpc>
                <a:spcPts val="2400"/>
              </a:lnSpc>
              <a:buFont typeface="Arial" panose="020B0604020202020204" pitchFamily="34" charset="0"/>
              <a:buNone/>
              <a:defRPr sz="2000"/>
            </a:lvl1pPr>
          </a:lstStyle>
          <a:p>
            <a:r>
              <a:rPr lang="da-DK" noProof="0" dirty="0"/>
              <a:t>Indsæt billede</a:t>
            </a:r>
          </a:p>
        </p:txBody>
      </p:sp>
      <p:sp>
        <p:nvSpPr>
          <p:cNvPr id="2" name="Pladsholder til dato 1"/>
          <p:cNvSpPr>
            <a:spLocks noGrp="1"/>
          </p:cNvSpPr>
          <p:nvPr>
            <p:ph type="dt" sz="half" idx="21"/>
          </p:nvPr>
        </p:nvSpPr>
        <p:spPr/>
        <p:txBody>
          <a:bodyPr/>
          <a:lstStyle/>
          <a:p>
            <a:fld id="{2073A802-1AB4-4459-8C81-89F6A01D130D}" type="datetime1">
              <a:rPr lang="da-DK" noProof="0" smtClean="0"/>
              <a:t>18.04.2024</a:t>
            </a:fld>
            <a:endParaRPr lang="da-DK" noProof="0" dirty="0"/>
          </a:p>
        </p:txBody>
      </p:sp>
    </p:spTree>
    <p:extLst>
      <p:ext uri="{BB962C8B-B14F-4D97-AF65-F5344CB8AC3E}">
        <p14:creationId xmlns:p14="http://schemas.microsoft.com/office/powerpoint/2010/main" val="37518732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Kun titel">
    <p:spTree>
      <p:nvGrpSpPr>
        <p:cNvPr id="1" name=""/>
        <p:cNvGrpSpPr/>
        <p:nvPr/>
      </p:nvGrpSpPr>
      <p:grpSpPr>
        <a:xfrm>
          <a:off x="0" y="0"/>
          <a:ext cx="0" cy="0"/>
          <a:chOff x="0" y="0"/>
          <a:chExt cx="0" cy="0"/>
        </a:xfrm>
      </p:grpSpPr>
      <p:sp>
        <p:nvSpPr>
          <p:cNvPr id="5" name="Pladsholder til slidenummer 4"/>
          <p:cNvSpPr>
            <a:spLocks noGrp="1"/>
          </p:cNvSpPr>
          <p:nvPr>
            <p:ph type="sldNum" sz="quarter" idx="12"/>
          </p:nvPr>
        </p:nvSpPr>
        <p:spPr/>
        <p:txBody>
          <a:bodyPr/>
          <a:lstStyle/>
          <a:p>
            <a:fld id="{20EB7ABC-56F9-4FEF-9CF0-E2D14234E329}" type="slidenum">
              <a:rPr lang="da-DK" noProof="0" smtClean="0"/>
              <a:pPr/>
              <a:t>‹#›</a:t>
            </a:fld>
            <a:endParaRPr lang="da-DK" noProof="0" dirty="0"/>
          </a:p>
        </p:txBody>
      </p:sp>
      <p:sp>
        <p:nvSpPr>
          <p:cNvPr id="9" name="Titel 1"/>
          <p:cNvSpPr>
            <a:spLocks noGrp="1"/>
          </p:cNvSpPr>
          <p:nvPr>
            <p:ph type="title" hasCustomPrompt="1"/>
          </p:nvPr>
        </p:nvSpPr>
        <p:spPr>
          <a:xfrm>
            <a:off x="468000" y="756000"/>
            <a:ext cx="11232000" cy="1592880"/>
          </a:xfrm>
        </p:spPr>
        <p:txBody>
          <a:bodyPr/>
          <a:lstStyle>
            <a:lvl1pPr>
              <a:defRPr/>
            </a:lvl1pPr>
          </a:lstStyle>
          <a:p>
            <a:r>
              <a:rPr lang="da-DK" noProof="0" dirty="0"/>
              <a:t>Overskrift</a:t>
            </a:r>
          </a:p>
        </p:txBody>
      </p:sp>
      <p:sp>
        <p:nvSpPr>
          <p:cNvPr id="2" name="Pladsholder til dato 1"/>
          <p:cNvSpPr>
            <a:spLocks noGrp="1"/>
          </p:cNvSpPr>
          <p:nvPr>
            <p:ph type="dt" sz="half" idx="14"/>
          </p:nvPr>
        </p:nvSpPr>
        <p:spPr/>
        <p:txBody>
          <a:bodyPr/>
          <a:lstStyle/>
          <a:p>
            <a:fld id="{3CD3ECDF-3189-464E-9A55-76D84C5D0358}" type="datetime1">
              <a:rPr lang="da-DK" noProof="0" smtClean="0"/>
              <a:t>18.04.2024</a:t>
            </a:fld>
            <a:endParaRPr lang="da-DK" noProof="0" dirty="0"/>
          </a:p>
        </p:txBody>
      </p:sp>
    </p:spTree>
    <p:extLst>
      <p:ext uri="{BB962C8B-B14F-4D97-AF65-F5344CB8AC3E}">
        <p14:creationId xmlns:p14="http://schemas.microsoft.com/office/powerpoint/2010/main" val="14368899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
        <p:nvSpPr>
          <p:cNvPr id="5" name="Pladsholder til slidenummer 4"/>
          <p:cNvSpPr>
            <a:spLocks noGrp="1"/>
          </p:cNvSpPr>
          <p:nvPr>
            <p:ph type="sldNum" sz="quarter" idx="12"/>
          </p:nvPr>
        </p:nvSpPr>
        <p:spPr/>
        <p:txBody>
          <a:bodyPr/>
          <a:lstStyle/>
          <a:p>
            <a:fld id="{20EB7ABC-56F9-4FEF-9CF0-E2D14234E329}" type="slidenum">
              <a:rPr lang="da-DK" noProof="0" smtClean="0"/>
              <a:pPr/>
              <a:t>‹#›</a:t>
            </a:fld>
            <a:endParaRPr lang="da-DK" noProof="0" dirty="0"/>
          </a:p>
        </p:txBody>
      </p:sp>
      <p:sp>
        <p:nvSpPr>
          <p:cNvPr id="2" name="Pladsholder til dato 1"/>
          <p:cNvSpPr>
            <a:spLocks noGrp="1"/>
          </p:cNvSpPr>
          <p:nvPr>
            <p:ph type="dt" sz="half" idx="14"/>
          </p:nvPr>
        </p:nvSpPr>
        <p:spPr/>
        <p:txBody>
          <a:bodyPr/>
          <a:lstStyle/>
          <a:p>
            <a:fld id="{3CD3ECDF-3189-464E-9A55-76D84C5D0358}" type="datetime1">
              <a:rPr lang="da-DK" noProof="0" smtClean="0"/>
              <a:t>18.04.2024</a:t>
            </a:fld>
            <a:endParaRPr lang="da-DK" noProof="0" dirty="0"/>
          </a:p>
        </p:txBody>
      </p:sp>
    </p:spTree>
    <p:extLst>
      <p:ext uri="{BB962C8B-B14F-4D97-AF65-F5344CB8AC3E}">
        <p14:creationId xmlns:p14="http://schemas.microsoft.com/office/powerpoint/2010/main" val="160170599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Afsnitsoverskrift">
    <p:spTree>
      <p:nvGrpSpPr>
        <p:cNvPr id="1" name=""/>
        <p:cNvGrpSpPr/>
        <p:nvPr/>
      </p:nvGrpSpPr>
      <p:grpSpPr>
        <a:xfrm>
          <a:off x="0" y="0"/>
          <a:ext cx="0" cy="0"/>
          <a:chOff x="0" y="0"/>
          <a:chExt cx="0" cy="0"/>
        </a:xfrm>
      </p:grpSpPr>
      <p:sp>
        <p:nvSpPr>
          <p:cNvPr id="4" name="Rektangel 3"/>
          <p:cNvSpPr/>
          <p:nvPr userDrawn="1"/>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noProof="0" dirty="0"/>
          </a:p>
        </p:txBody>
      </p:sp>
      <p:sp>
        <p:nvSpPr>
          <p:cNvPr id="11" name="Pladsholder til tekst 9"/>
          <p:cNvSpPr>
            <a:spLocks noGrp="1"/>
          </p:cNvSpPr>
          <p:nvPr>
            <p:ph type="body" sz="quarter" idx="19" hasCustomPrompt="1"/>
          </p:nvPr>
        </p:nvSpPr>
        <p:spPr>
          <a:xfrm>
            <a:off x="468000" y="682641"/>
            <a:ext cx="7644224" cy="4680000"/>
          </a:xfrm>
        </p:spPr>
        <p:txBody>
          <a:bodyPr/>
          <a:lstStyle>
            <a:lvl1pPr marL="0" indent="0">
              <a:lnSpc>
                <a:spcPts val="3800"/>
              </a:lnSpc>
              <a:buNone/>
              <a:defRPr sz="3600" b="1">
                <a:solidFill>
                  <a:schemeClr val="accent4"/>
                </a:solidFill>
              </a:defRPr>
            </a:lvl1pPr>
          </a:lstStyle>
          <a:p>
            <a:pPr lvl="0"/>
            <a:r>
              <a:rPr lang="da-DK" noProof="0" dirty="0"/>
              <a:t>Afsnitsoverskrift</a:t>
            </a:r>
          </a:p>
        </p:txBody>
      </p:sp>
      <p:pic>
        <p:nvPicPr>
          <p:cNvPr id="5" name="Billed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68000" y="6012000"/>
            <a:ext cx="2340000" cy="360000"/>
          </a:xfrm>
          <a:prstGeom prst="rect">
            <a:avLst/>
          </a:prstGeom>
        </p:spPr>
      </p:pic>
    </p:spTree>
    <p:extLst>
      <p:ext uri="{BB962C8B-B14F-4D97-AF65-F5344CB8AC3E}">
        <p14:creationId xmlns:p14="http://schemas.microsoft.com/office/powerpoint/2010/main" val="13628902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Kapitelslide Brand blue">
    <p:spTree>
      <p:nvGrpSpPr>
        <p:cNvPr id="1" name=""/>
        <p:cNvGrpSpPr/>
        <p:nvPr/>
      </p:nvGrpSpPr>
      <p:grpSpPr>
        <a:xfrm>
          <a:off x="0" y="0"/>
          <a:ext cx="0" cy="0"/>
          <a:chOff x="0" y="0"/>
          <a:chExt cx="0" cy="0"/>
        </a:xfrm>
      </p:grpSpPr>
      <p:pic>
        <p:nvPicPr>
          <p:cNvPr id="6" name="Billede 5">
            <a:extLst>
              <a:ext uri="{FF2B5EF4-FFF2-40B4-BE49-F238E27FC236}">
                <a16:creationId xmlns:a16="http://schemas.microsoft.com/office/drawing/2014/main" id="{866C69AC-C5A2-4D58-8943-5A9B00FBF764}"/>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el 1"/>
          <p:cNvSpPr>
            <a:spLocks noGrp="1"/>
          </p:cNvSpPr>
          <p:nvPr>
            <p:ph type="title" hasCustomPrompt="1"/>
          </p:nvPr>
        </p:nvSpPr>
        <p:spPr>
          <a:xfrm>
            <a:off x="468000" y="2322846"/>
            <a:ext cx="11232000" cy="540000"/>
          </a:xfrm>
        </p:spPr>
        <p:txBody>
          <a:bodyPr anchor="b" anchorCtr="0">
            <a:noAutofit/>
          </a:bodyPr>
          <a:lstStyle>
            <a:lvl1pPr algn="ctr">
              <a:lnSpc>
                <a:spcPts val="3800"/>
              </a:lnSpc>
              <a:defRPr sz="3600" cap="none" spc="23" baseline="0">
                <a:solidFill>
                  <a:schemeClr val="bg1"/>
                </a:solidFill>
              </a:defRPr>
            </a:lvl1pPr>
          </a:lstStyle>
          <a:p>
            <a:r>
              <a:rPr lang="da-DK" noProof="0" dirty="0"/>
              <a:t>Titel kapitelslide</a:t>
            </a:r>
          </a:p>
        </p:txBody>
      </p:sp>
      <p:sp>
        <p:nvSpPr>
          <p:cNvPr id="5" name="Pladsholder til tekst 4"/>
          <p:cNvSpPr>
            <a:spLocks noGrp="1"/>
          </p:cNvSpPr>
          <p:nvPr>
            <p:ph type="body" sz="quarter" idx="17" hasCustomPrompt="1"/>
          </p:nvPr>
        </p:nvSpPr>
        <p:spPr>
          <a:xfrm>
            <a:off x="468000" y="2965916"/>
            <a:ext cx="11232000" cy="361936"/>
          </a:xfrm>
        </p:spPr>
        <p:txBody>
          <a:bodyPr>
            <a:noAutofit/>
          </a:bodyPr>
          <a:lstStyle>
            <a:lvl1pPr marL="0" indent="0" algn="ctr">
              <a:lnSpc>
                <a:spcPts val="2400"/>
              </a:lnSpc>
              <a:spcBef>
                <a:spcPts val="0"/>
              </a:spcBef>
              <a:buNone/>
              <a:defRPr sz="2000" b="0" cap="none" baseline="0">
                <a:solidFill>
                  <a:schemeClr val="bg1"/>
                </a:solidFill>
                <a:latin typeface="+mj-lt"/>
              </a:defRPr>
            </a:lvl1pPr>
          </a:lstStyle>
          <a:p>
            <a:pPr lvl="0"/>
            <a:r>
              <a:rPr lang="da-DK" noProof="0" dirty="0"/>
              <a:t>Undertitel kapitelslide</a:t>
            </a:r>
          </a:p>
        </p:txBody>
      </p:sp>
      <p:pic>
        <p:nvPicPr>
          <p:cNvPr id="7" name="Billed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38000" y="5760000"/>
            <a:ext cx="1692000" cy="664997"/>
          </a:xfrm>
          <a:prstGeom prst="rect">
            <a:avLst/>
          </a:prstGeom>
        </p:spPr>
      </p:pic>
    </p:spTree>
    <p:extLst>
      <p:ext uri="{BB962C8B-B14F-4D97-AF65-F5344CB8AC3E}">
        <p14:creationId xmlns:p14="http://schemas.microsoft.com/office/powerpoint/2010/main" val="10430556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Kapitelslide Yellow">
    <p:spTree>
      <p:nvGrpSpPr>
        <p:cNvPr id="1" name=""/>
        <p:cNvGrpSpPr/>
        <p:nvPr/>
      </p:nvGrpSpPr>
      <p:grpSpPr>
        <a:xfrm>
          <a:off x="0" y="0"/>
          <a:ext cx="0" cy="0"/>
          <a:chOff x="0" y="0"/>
          <a:chExt cx="0" cy="0"/>
        </a:xfrm>
      </p:grpSpPr>
      <p:pic>
        <p:nvPicPr>
          <p:cNvPr id="4" name="Billed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el 1"/>
          <p:cNvSpPr>
            <a:spLocks noGrp="1"/>
          </p:cNvSpPr>
          <p:nvPr>
            <p:ph type="title" hasCustomPrompt="1"/>
          </p:nvPr>
        </p:nvSpPr>
        <p:spPr>
          <a:xfrm>
            <a:off x="468000" y="2322846"/>
            <a:ext cx="11232000" cy="540000"/>
          </a:xfrm>
        </p:spPr>
        <p:txBody>
          <a:bodyPr anchor="b" anchorCtr="0">
            <a:noAutofit/>
          </a:bodyPr>
          <a:lstStyle>
            <a:lvl1pPr algn="ctr">
              <a:lnSpc>
                <a:spcPts val="3800"/>
              </a:lnSpc>
              <a:defRPr sz="3600" cap="none" spc="23" baseline="0">
                <a:solidFill>
                  <a:schemeClr val="bg1"/>
                </a:solidFill>
              </a:defRPr>
            </a:lvl1pPr>
          </a:lstStyle>
          <a:p>
            <a:r>
              <a:rPr lang="da-DK" noProof="0" dirty="0"/>
              <a:t>Titel kapitelslide</a:t>
            </a:r>
          </a:p>
        </p:txBody>
      </p:sp>
      <p:sp>
        <p:nvSpPr>
          <p:cNvPr id="5" name="Pladsholder til tekst 4"/>
          <p:cNvSpPr>
            <a:spLocks noGrp="1"/>
          </p:cNvSpPr>
          <p:nvPr>
            <p:ph type="body" sz="quarter" idx="17" hasCustomPrompt="1"/>
          </p:nvPr>
        </p:nvSpPr>
        <p:spPr>
          <a:xfrm>
            <a:off x="468000" y="2965916"/>
            <a:ext cx="11232000" cy="361936"/>
          </a:xfrm>
        </p:spPr>
        <p:txBody>
          <a:bodyPr>
            <a:noAutofit/>
          </a:bodyPr>
          <a:lstStyle>
            <a:lvl1pPr marL="0" indent="0" algn="ctr">
              <a:lnSpc>
                <a:spcPts val="2400"/>
              </a:lnSpc>
              <a:spcBef>
                <a:spcPts val="0"/>
              </a:spcBef>
              <a:buNone/>
              <a:defRPr sz="2000" b="0" cap="none" baseline="0">
                <a:solidFill>
                  <a:schemeClr val="bg1"/>
                </a:solidFill>
                <a:latin typeface="+mj-lt"/>
              </a:defRPr>
            </a:lvl1pPr>
          </a:lstStyle>
          <a:p>
            <a:pPr lvl="0"/>
            <a:r>
              <a:rPr lang="da-DK" noProof="0" dirty="0"/>
              <a:t>Undertitel kapitelslide</a:t>
            </a:r>
          </a:p>
        </p:txBody>
      </p:sp>
      <p:pic>
        <p:nvPicPr>
          <p:cNvPr id="8" name="Billed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38000" y="5760000"/>
            <a:ext cx="1692000" cy="664997"/>
          </a:xfrm>
          <a:prstGeom prst="rect">
            <a:avLst/>
          </a:prstGeom>
        </p:spPr>
      </p:pic>
    </p:spTree>
    <p:extLst>
      <p:ext uri="{BB962C8B-B14F-4D97-AF65-F5344CB8AC3E}">
        <p14:creationId xmlns:p14="http://schemas.microsoft.com/office/powerpoint/2010/main" val="3139759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Kapitelslide Blue">
    <p:spTree>
      <p:nvGrpSpPr>
        <p:cNvPr id="1" name=""/>
        <p:cNvGrpSpPr/>
        <p:nvPr/>
      </p:nvGrpSpPr>
      <p:grpSpPr>
        <a:xfrm>
          <a:off x="0" y="0"/>
          <a:ext cx="0" cy="0"/>
          <a:chOff x="0" y="0"/>
          <a:chExt cx="0" cy="0"/>
        </a:xfrm>
      </p:grpSpPr>
      <p:pic>
        <p:nvPicPr>
          <p:cNvPr id="3" name="Billede 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el 1"/>
          <p:cNvSpPr>
            <a:spLocks noGrp="1"/>
          </p:cNvSpPr>
          <p:nvPr>
            <p:ph type="title" hasCustomPrompt="1"/>
          </p:nvPr>
        </p:nvSpPr>
        <p:spPr>
          <a:xfrm>
            <a:off x="468000" y="2322846"/>
            <a:ext cx="11232000" cy="540000"/>
          </a:xfrm>
        </p:spPr>
        <p:txBody>
          <a:bodyPr anchor="b" anchorCtr="0">
            <a:noAutofit/>
          </a:bodyPr>
          <a:lstStyle>
            <a:lvl1pPr algn="ctr">
              <a:lnSpc>
                <a:spcPts val="3800"/>
              </a:lnSpc>
              <a:defRPr sz="3600" cap="none" spc="23" baseline="0">
                <a:solidFill>
                  <a:schemeClr val="bg1"/>
                </a:solidFill>
              </a:defRPr>
            </a:lvl1pPr>
          </a:lstStyle>
          <a:p>
            <a:r>
              <a:rPr lang="da-DK" noProof="0" dirty="0"/>
              <a:t>Titel kapitelslide</a:t>
            </a:r>
          </a:p>
        </p:txBody>
      </p:sp>
      <p:sp>
        <p:nvSpPr>
          <p:cNvPr id="5" name="Pladsholder til tekst 4"/>
          <p:cNvSpPr>
            <a:spLocks noGrp="1"/>
          </p:cNvSpPr>
          <p:nvPr>
            <p:ph type="body" sz="quarter" idx="17" hasCustomPrompt="1"/>
          </p:nvPr>
        </p:nvSpPr>
        <p:spPr>
          <a:xfrm>
            <a:off x="468000" y="2965916"/>
            <a:ext cx="11232000" cy="361936"/>
          </a:xfrm>
        </p:spPr>
        <p:txBody>
          <a:bodyPr>
            <a:noAutofit/>
          </a:bodyPr>
          <a:lstStyle>
            <a:lvl1pPr marL="0" indent="0" algn="ctr">
              <a:lnSpc>
                <a:spcPts val="2400"/>
              </a:lnSpc>
              <a:spcBef>
                <a:spcPts val="0"/>
              </a:spcBef>
              <a:buNone/>
              <a:defRPr sz="2000" b="0" cap="none" baseline="0">
                <a:solidFill>
                  <a:schemeClr val="bg1"/>
                </a:solidFill>
                <a:latin typeface="+mj-lt"/>
              </a:defRPr>
            </a:lvl1pPr>
          </a:lstStyle>
          <a:p>
            <a:pPr lvl="0"/>
            <a:r>
              <a:rPr lang="da-DK" noProof="0" dirty="0"/>
              <a:t>Undertitel kapitelslide</a:t>
            </a:r>
          </a:p>
        </p:txBody>
      </p:sp>
      <p:pic>
        <p:nvPicPr>
          <p:cNvPr id="8" name="Billed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38000" y="5760000"/>
            <a:ext cx="1692000" cy="664997"/>
          </a:xfrm>
          <a:prstGeom prst="rect">
            <a:avLst/>
          </a:prstGeom>
        </p:spPr>
      </p:pic>
    </p:spTree>
    <p:extLst>
      <p:ext uri="{BB962C8B-B14F-4D97-AF65-F5344CB8AC3E}">
        <p14:creationId xmlns:p14="http://schemas.microsoft.com/office/powerpoint/2010/main" val="74730193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Kapitelslide Red">
    <p:spTree>
      <p:nvGrpSpPr>
        <p:cNvPr id="1" name=""/>
        <p:cNvGrpSpPr/>
        <p:nvPr/>
      </p:nvGrpSpPr>
      <p:grpSpPr>
        <a:xfrm>
          <a:off x="0" y="0"/>
          <a:ext cx="0" cy="0"/>
          <a:chOff x="0" y="0"/>
          <a:chExt cx="0" cy="0"/>
        </a:xfrm>
      </p:grpSpPr>
      <p:pic>
        <p:nvPicPr>
          <p:cNvPr id="4" name="Billed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el 1"/>
          <p:cNvSpPr>
            <a:spLocks noGrp="1"/>
          </p:cNvSpPr>
          <p:nvPr>
            <p:ph type="title" hasCustomPrompt="1"/>
          </p:nvPr>
        </p:nvSpPr>
        <p:spPr>
          <a:xfrm>
            <a:off x="468000" y="2322846"/>
            <a:ext cx="11232000" cy="540000"/>
          </a:xfrm>
        </p:spPr>
        <p:txBody>
          <a:bodyPr anchor="b" anchorCtr="0">
            <a:noAutofit/>
          </a:bodyPr>
          <a:lstStyle>
            <a:lvl1pPr algn="ctr">
              <a:lnSpc>
                <a:spcPts val="3800"/>
              </a:lnSpc>
              <a:defRPr sz="3600" cap="none" spc="23" baseline="0">
                <a:solidFill>
                  <a:schemeClr val="bg1"/>
                </a:solidFill>
              </a:defRPr>
            </a:lvl1pPr>
          </a:lstStyle>
          <a:p>
            <a:r>
              <a:rPr lang="da-DK" noProof="0" dirty="0"/>
              <a:t>Titel kapitelslide</a:t>
            </a:r>
          </a:p>
        </p:txBody>
      </p:sp>
      <p:sp>
        <p:nvSpPr>
          <p:cNvPr id="5" name="Pladsholder til tekst 4"/>
          <p:cNvSpPr>
            <a:spLocks noGrp="1"/>
          </p:cNvSpPr>
          <p:nvPr>
            <p:ph type="body" sz="quarter" idx="17" hasCustomPrompt="1"/>
          </p:nvPr>
        </p:nvSpPr>
        <p:spPr>
          <a:xfrm>
            <a:off x="468000" y="2965916"/>
            <a:ext cx="11232000" cy="361936"/>
          </a:xfrm>
        </p:spPr>
        <p:txBody>
          <a:bodyPr>
            <a:noAutofit/>
          </a:bodyPr>
          <a:lstStyle>
            <a:lvl1pPr marL="0" indent="0" algn="ctr">
              <a:lnSpc>
                <a:spcPts val="2400"/>
              </a:lnSpc>
              <a:spcBef>
                <a:spcPts val="0"/>
              </a:spcBef>
              <a:buNone/>
              <a:defRPr sz="2000" b="0" cap="none" baseline="0">
                <a:solidFill>
                  <a:schemeClr val="bg1"/>
                </a:solidFill>
                <a:latin typeface="+mj-lt"/>
              </a:defRPr>
            </a:lvl1pPr>
          </a:lstStyle>
          <a:p>
            <a:pPr lvl="0"/>
            <a:r>
              <a:rPr lang="da-DK" noProof="0" dirty="0"/>
              <a:t>Undertitel kapitelslide</a:t>
            </a:r>
          </a:p>
        </p:txBody>
      </p:sp>
      <p:pic>
        <p:nvPicPr>
          <p:cNvPr id="8" name="Billed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238000" y="5760000"/>
            <a:ext cx="1692000" cy="664997"/>
          </a:xfrm>
          <a:prstGeom prst="rect">
            <a:avLst/>
          </a:prstGeom>
        </p:spPr>
      </p:pic>
    </p:spTree>
    <p:extLst>
      <p:ext uri="{BB962C8B-B14F-4D97-AF65-F5344CB8AC3E}">
        <p14:creationId xmlns:p14="http://schemas.microsoft.com/office/powerpoint/2010/main" val="30348519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Afslutningsslide">
    <p:spTree>
      <p:nvGrpSpPr>
        <p:cNvPr id="1" name=""/>
        <p:cNvGrpSpPr/>
        <p:nvPr/>
      </p:nvGrpSpPr>
      <p:grpSpPr>
        <a:xfrm>
          <a:off x="0" y="0"/>
          <a:ext cx="0" cy="0"/>
          <a:chOff x="0" y="0"/>
          <a:chExt cx="0" cy="0"/>
        </a:xfrm>
      </p:grpSpPr>
      <p:sp>
        <p:nvSpPr>
          <p:cNvPr id="7" name="Rektangel 6"/>
          <p:cNvSpPr/>
          <p:nvPr userDrawn="1"/>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noProof="0" dirty="0"/>
          </a:p>
        </p:txBody>
      </p:sp>
      <p:sp>
        <p:nvSpPr>
          <p:cNvPr id="2" name="Titel 1"/>
          <p:cNvSpPr>
            <a:spLocks noGrp="1"/>
          </p:cNvSpPr>
          <p:nvPr>
            <p:ph type="title" hasCustomPrompt="1"/>
          </p:nvPr>
        </p:nvSpPr>
        <p:spPr>
          <a:xfrm>
            <a:off x="468000" y="2322846"/>
            <a:ext cx="11232000" cy="540000"/>
          </a:xfrm>
        </p:spPr>
        <p:txBody>
          <a:bodyPr anchor="b" anchorCtr="0">
            <a:noAutofit/>
          </a:bodyPr>
          <a:lstStyle>
            <a:lvl1pPr algn="ctr">
              <a:lnSpc>
                <a:spcPts val="3800"/>
              </a:lnSpc>
              <a:defRPr sz="3600" cap="none" spc="23" baseline="0">
                <a:solidFill>
                  <a:schemeClr val="bg1"/>
                </a:solidFill>
              </a:defRPr>
            </a:lvl1pPr>
          </a:lstStyle>
          <a:p>
            <a:r>
              <a:rPr lang="da-DK" noProof="0" dirty="0"/>
              <a:t>Titel afslutningsslide</a:t>
            </a:r>
          </a:p>
        </p:txBody>
      </p:sp>
      <p:sp>
        <p:nvSpPr>
          <p:cNvPr id="5" name="Pladsholder til tekst 4"/>
          <p:cNvSpPr>
            <a:spLocks noGrp="1"/>
          </p:cNvSpPr>
          <p:nvPr>
            <p:ph type="body" sz="quarter" idx="17" hasCustomPrompt="1"/>
          </p:nvPr>
        </p:nvSpPr>
        <p:spPr>
          <a:xfrm>
            <a:off x="468000" y="2965916"/>
            <a:ext cx="11232000" cy="361936"/>
          </a:xfrm>
        </p:spPr>
        <p:txBody>
          <a:bodyPr>
            <a:noAutofit/>
          </a:bodyPr>
          <a:lstStyle>
            <a:lvl1pPr marL="0" indent="0" algn="ctr">
              <a:lnSpc>
                <a:spcPts val="2400"/>
              </a:lnSpc>
              <a:spcBef>
                <a:spcPts val="0"/>
              </a:spcBef>
              <a:buNone/>
              <a:defRPr sz="2000" b="0" cap="none" baseline="0">
                <a:solidFill>
                  <a:schemeClr val="bg1"/>
                </a:solidFill>
                <a:latin typeface="+mj-lt"/>
              </a:defRPr>
            </a:lvl1pPr>
          </a:lstStyle>
          <a:p>
            <a:pPr lvl="0"/>
            <a:r>
              <a:rPr lang="da-DK" noProof="0" dirty="0"/>
              <a:t>Undertitel afslutningsslide</a:t>
            </a:r>
          </a:p>
        </p:txBody>
      </p:sp>
      <p:pic>
        <p:nvPicPr>
          <p:cNvPr id="9" name="Billed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38000" y="5760000"/>
            <a:ext cx="1692000" cy="664997"/>
          </a:xfrm>
          <a:prstGeom prst="rect">
            <a:avLst/>
          </a:prstGeom>
        </p:spPr>
      </p:pic>
    </p:spTree>
    <p:extLst>
      <p:ext uri="{BB962C8B-B14F-4D97-AF65-F5344CB8AC3E}">
        <p14:creationId xmlns:p14="http://schemas.microsoft.com/office/powerpoint/2010/main" val="329000263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
  <p:cSld name="1_Titel og indholdsobjek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a-DK"/>
              <a:t>Klik for at redigere i master</a:t>
            </a:r>
          </a:p>
        </p:txBody>
      </p:sp>
      <p:sp>
        <p:nvSpPr>
          <p:cNvPr id="3" name="Pladsholder til indhold 2"/>
          <p:cNvSpPr>
            <a:spLocks noGrp="1"/>
          </p:cNvSpPr>
          <p:nvPr>
            <p:ph idx="1"/>
          </p:nvPr>
        </p:nvSpPr>
        <p:spPr/>
        <p:txBody>
          <a:bodyPr/>
          <a:lstStyle/>
          <a:p>
            <a:pPr lvl="0"/>
            <a:r>
              <a:rPr lang="da-DK"/>
              <a:t>Klik for at redigere i master</a:t>
            </a:r>
          </a:p>
          <a:p>
            <a:pPr lvl="1"/>
            <a:r>
              <a:rPr lang="da-DK"/>
              <a:t>Andet niveau</a:t>
            </a:r>
          </a:p>
          <a:p>
            <a:pPr lvl="2"/>
            <a:r>
              <a:rPr lang="da-DK"/>
              <a:t>Tredje niveau</a:t>
            </a:r>
          </a:p>
          <a:p>
            <a:pPr lvl="3"/>
            <a:r>
              <a:rPr lang="da-DK"/>
              <a:t>Fjerde niveau</a:t>
            </a:r>
          </a:p>
          <a:p>
            <a:pPr lvl="4"/>
            <a:r>
              <a:rPr lang="da-DK"/>
              <a:t>Femte niveau</a:t>
            </a:r>
          </a:p>
        </p:txBody>
      </p:sp>
      <p:sp>
        <p:nvSpPr>
          <p:cNvPr id="5" name="Pladsholder til sidefod 4"/>
          <p:cNvSpPr>
            <a:spLocks noGrp="1"/>
          </p:cNvSpPr>
          <p:nvPr>
            <p:ph type="ftr" sz="quarter" idx="11"/>
          </p:nvPr>
        </p:nvSpPr>
        <p:spPr/>
        <p:txBody>
          <a:bodyPr/>
          <a:lstStyle/>
          <a:p>
            <a:endParaRPr lang="da-DK"/>
          </a:p>
        </p:txBody>
      </p:sp>
      <p:sp>
        <p:nvSpPr>
          <p:cNvPr id="6" name="Pladsholder til diasnummer 5"/>
          <p:cNvSpPr>
            <a:spLocks noGrp="1"/>
          </p:cNvSpPr>
          <p:nvPr>
            <p:ph type="sldNum" sz="quarter" idx="12"/>
          </p:nvPr>
        </p:nvSpPr>
        <p:spPr/>
        <p:txBody>
          <a:bodyPr/>
          <a:lstStyle/>
          <a:p>
            <a:fld id="{F7AB382F-E9E6-CE49-B414-1E064FB7F064}" type="slidenum">
              <a:rPr lang="da-DK" smtClean="0"/>
              <a:t>‹#›</a:t>
            </a:fld>
            <a:endParaRPr lang="da-DK"/>
          </a:p>
        </p:txBody>
      </p:sp>
    </p:spTree>
    <p:extLst>
      <p:ext uri="{BB962C8B-B14F-4D97-AF65-F5344CB8AC3E}">
        <p14:creationId xmlns:p14="http://schemas.microsoft.com/office/powerpoint/2010/main" val="8913384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468000" y="756000"/>
            <a:ext cx="11232000" cy="468000"/>
          </a:xfrm>
          <a:prstGeom prst="rect">
            <a:avLst/>
          </a:prstGeom>
        </p:spPr>
        <p:txBody>
          <a:bodyPr vert="horz" lIns="0" tIns="0" rIns="0" bIns="0" rtlCol="0" anchor="t" anchorCtr="0">
            <a:noAutofit/>
          </a:bodyPr>
          <a:lstStyle/>
          <a:p>
            <a:r>
              <a:rPr lang="da-DK" noProof="0" dirty="0"/>
              <a:t>Overskrift</a:t>
            </a:r>
          </a:p>
        </p:txBody>
      </p:sp>
      <p:sp>
        <p:nvSpPr>
          <p:cNvPr id="3" name="Pladsholder til tekst 2"/>
          <p:cNvSpPr>
            <a:spLocks noGrp="1"/>
          </p:cNvSpPr>
          <p:nvPr>
            <p:ph type="body" idx="1"/>
          </p:nvPr>
        </p:nvSpPr>
        <p:spPr>
          <a:xfrm>
            <a:off x="468000" y="1548000"/>
            <a:ext cx="11232000" cy="3960000"/>
          </a:xfrm>
          <a:prstGeom prst="rect">
            <a:avLst/>
          </a:prstGeom>
        </p:spPr>
        <p:txBody>
          <a:bodyPr vert="horz" lIns="0" tIns="0" rIns="0" bIns="0" rtlCol="0" anchor="t" anchorCtr="0">
            <a:noAutofit/>
          </a:bodyPr>
          <a:lstStyle/>
          <a:p>
            <a:pPr lvl="0"/>
            <a:r>
              <a:rPr lang="da-DK" noProof="0" dirty="0"/>
              <a:t>Tekst</a:t>
            </a:r>
          </a:p>
          <a:p>
            <a:pPr lvl="1"/>
            <a:r>
              <a:rPr lang="da-DK" noProof="0" dirty="0"/>
              <a:t>Tekst</a:t>
            </a:r>
          </a:p>
          <a:p>
            <a:pPr lvl="2"/>
            <a:r>
              <a:rPr lang="da-DK" noProof="0" dirty="0"/>
              <a:t>Tekst</a:t>
            </a:r>
          </a:p>
          <a:p>
            <a:pPr lvl="3"/>
            <a:r>
              <a:rPr lang="da-DK" noProof="0" dirty="0"/>
              <a:t>Tekst</a:t>
            </a:r>
          </a:p>
          <a:p>
            <a:pPr lvl="4"/>
            <a:r>
              <a:rPr lang="da-DK" noProof="0" dirty="0"/>
              <a:t>Tekst</a:t>
            </a:r>
          </a:p>
        </p:txBody>
      </p:sp>
      <p:sp>
        <p:nvSpPr>
          <p:cNvPr id="5" name="Pladsholder til dato 4"/>
          <p:cNvSpPr>
            <a:spLocks noGrp="1"/>
          </p:cNvSpPr>
          <p:nvPr>
            <p:ph type="dt" sz="half" idx="2"/>
          </p:nvPr>
        </p:nvSpPr>
        <p:spPr>
          <a:xfrm>
            <a:off x="9526087" y="6228000"/>
            <a:ext cx="1824000" cy="252000"/>
          </a:xfrm>
          <a:prstGeom prst="rect">
            <a:avLst/>
          </a:prstGeom>
        </p:spPr>
        <p:txBody>
          <a:bodyPr vert="horz" lIns="0" tIns="0" rIns="0" bIns="0" rtlCol="0" anchor="ctr"/>
          <a:lstStyle>
            <a:lvl1pPr algn="r">
              <a:defRPr sz="900">
                <a:solidFill>
                  <a:schemeClr val="bg2"/>
                </a:solidFill>
              </a:defRPr>
            </a:lvl1pPr>
          </a:lstStyle>
          <a:p>
            <a:fld id="{2073A802-1AB4-4459-8C81-89F6A01D130D}" type="datetime1">
              <a:rPr lang="da-DK" noProof="0" smtClean="0"/>
              <a:t>18.04.2024</a:t>
            </a:fld>
            <a:endParaRPr lang="da-DK" noProof="0" dirty="0"/>
          </a:p>
        </p:txBody>
      </p:sp>
      <p:sp>
        <p:nvSpPr>
          <p:cNvPr id="7" name="Pladsholder til slidenummer 6"/>
          <p:cNvSpPr>
            <a:spLocks noGrp="1"/>
          </p:cNvSpPr>
          <p:nvPr>
            <p:ph type="sldNum" sz="quarter" idx="4"/>
          </p:nvPr>
        </p:nvSpPr>
        <p:spPr>
          <a:xfrm>
            <a:off x="11424592" y="6228000"/>
            <a:ext cx="275408" cy="252000"/>
          </a:xfrm>
          <a:prstGeom prst="rect">
            <a:avLst/>
          </a:prstGeom>
        </p:spPr>
        <p:txBody>
          <a:bodyPr vert="horz" lIns="0" tIns="0" rIns="0" bIns="0" rtlCol="0" anchor="ctr"/>
          <a:lstStyle>
            <a:lvl1pPr algn="r">
              <a:defRPr sz="900">
                <a:solidFill>
                  <a:schemeClr val="bg2"/>
                </a:solidFill>
              </a:defRPr>
            </a:lvl1pPr>
          </a:lstStyle>
          <a:p>
            <a:fld id="{20EB7ABC-56F9-4FEF-9CF0-E2D14234E329}" type="slidenum">
              <a:rPr lang="da-DK" noProof="0" smtClean="0"/>
              <a:pPr/>
              <a:t>‹#›</a:t>
            </a:fld>
            <a:endParaRPr lang="da-DK" noProof="0" dirty="0"/>
          </a:p>
        </p:txBody>
      </p:sp>
      <p:cxnSp>
        <p:nvCxnSpPr>
          <p:cNvPr id="11" name="Lige forbindelse 10"/>
          <p:cNvCxnSpPr/>
          <p:nvPr userDrawn="1"/>
        </p:nvCxnSpPr>
        <p:spPr>
          <a:xfrm>
            <a:off x="11470634" y="6301633"/>
            <a:ext cx="0" cy="90000"/>
          </a:xfrm>
          <a:prstGeom prst="line">
            <a:avLst/>
          </a:prstGeom>
          <a:ln w="9525"/>
        </p:spPr>
        <p:style>
          <a:lnRef idx="1">
            <a:schemeClr val="accent1"/>
          </a:lnRef>
          <a:fillRef idx="0">
            <a:schemeClr val="accent1"/>
          </a:fillRef>
          <a:effectRef idx="0">
            <a:schemeClr val="accent1"/>
          </a:effectRef>
          <a:fontRef idx="minor">
            <a:schemeClr val="tx1"/>
          </a:fontRef>
        </p:style>
      </p:cxnSp>
      <p:pic>
        <p:nvPicPr>
          <p:cNvPr id="8" name="Billede 7"/>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468000" y="6012000"/>
            <a:ext cx="2340000" cy="360000"/>
          </a:xfrm>
          <a:prstGeom prst="rect">
            <a:avLst/>
          </a:prstGeom>
        </p:spPr>
      </p:pic>
    </p:spTree>
    <p:extLst>
      <p:ext uri="{BB962C8B-B14F-4D97-AF65-F5344CB8AC3E}">
        <p14:creationId xmlns:p14="http://schemas.microsoft.com/office/powerpoint/2010/main" val="2536115730"/>
      </p:ext>
    </p:extLst>
  </p:cSld>
  <p:clrMap bg1="lt1" tx1="dk1" bg2="lt2" tx2="dk2" accent1="accent1" accent2="accent2" accent3="accent3" accent4="accent4" accent5="accent5" accent6="accent6" hlink="hlink" folHlink="folHlink"/>
  <p:sldLayoutIdLst>
    <p:sldLayoutId id="2147483714" r:id="rId1"/>
    <p:sldLayoutId id="2147483697" r:id="rId2"/>
    <p:sldLayoutId id="2147483717" r:id="rId3"/>
    <p:sldLayoutId id="2147483716" r:id="rId4"/>
    <p:sldLayoutId id="2147483699" r:id="rId5"/>
    <p:sldLayoutId id="2147483701" r:id="rId6"/>
    <p:sldLayoutId id="2147483703" r:id="rId7"/>
    <p:sldLayoutId id="2147483700" r:id="rId8"/>
    <p:sldLayoutId id="2147483704" r:id="rId9"/>
    <p:sldLayoutId id="2147483705" r:id="rId10"/>
    <p:sldLayoutId id="2147483706" r:id="rId11"/>
    <p:sldLayoutId id="2147483707" r:id="rId12"/>
    <p:sldLayoutId id="2147483708" r:id="rId13"/>
    <p:sldLayoutId id="2147483709" r:id="rId14"/>
    <p:sldLayoutId id="2147483710" r:id="rId15"/>
    <p:sldLayoutId id="2147483711" r:id="rId16"/>
    <p:sldLayoutId id="2147483712" r:id="rId17"/>
    <p:sldLayoutId id="2147483713" r:id="rId18"/>
    <p:sldLayoutId id="2147483719" r:id="rId19"/>
  </p:sldLayoutIdLst>
  <p:hf hdr="0" ftr="0"/>
  <p:txStyles>
    <p:titleStyle>
      <a:lvl1pPr algn="l" defTabSz="914378" rtl="0" eaLnBrk="1" latinLnBrk="0" hangingPunct="1">
        <a:lnSpc>
          <a:spcPts val="3800"/>
        </a:lnSpc>
        <a:spcBef>
          <a:spcPct val="0"/>
        </a:spcBef>
        <a:buNone/>
        <a:defRPr sz="3600" b="1" kern="1200" cap="none" spc="23" baseline="0">
          <a:solidFill>
            <a:schemeClr val="bg2"/>
          </a:solidFill>
          <a:latin typeface="+mj-lt"/>
          <a:ea typeface="+mj-ea"/>
          <a:cs typeface="+mj-cs"/>
        </a:defRPr>
      </a:lvl1pPr>
    </p:titleStyle>
    <p:bodyStyle>
      <a:lvl1pPr marL="288000" indent="-288000" algn="l" defTabSz="914378" rtl="0" eaLnBrk="1" latinLnBrk="0" hangingPunct="1">
        <a:lnSpc>
          <a:spcPts val="3000"/>
        </a:lnSpc>
        <a:spcBef>
          <a:spcPts val="0"/>
        </a:spcBef>
        <a:buClrTx/>
        <a:buSzPct val="100000"/>
        <a:buFont typeface="Arial" panose="020B0604020202020204" pitchFamily="34" charset="0"/>
        <a:buChar char="•"/>
        <a:tabLst>
          <a:tab pos="358775" algn="l"/>
        </a:tabLst>
        <a:defRPr sz="2400" kern="1200">
          <a:solidFill>
            <a:srgbClr val="004250"/>
          </a:solidFill>
          <a:latin typeface="+mn-lt"/>
          <a:ea typeface="+mn-ea"/>
          <a:cs typeface="+mn-cs"/>
        </a:defRPr>
      </a:lvl1pPr>
      <a:lvl2pPr marL="566738" indent="-261938" algn="l" defTabSz="914378" rtl="0" eaLnBrk="1" latinLnBrk="0" hangingPunct="1">
        <a:lnSpc>
          <a:spcPct val="100000"/>
        </a:lnSpc>
        <a:spcBef>
          <a:spcPts val="0"/>
        </a:spcBef>
        <a:buClr>
          <a:srgbClr val="40717C"/>
        </a:buClr>
        <a:buSzPct val="100000"/>
        <a:buFont typeface="Arial" panose="020B0604020202020204" pitchFamily="34" charset="0"/>
        <a:buChar char="•"/>
        <a:defRPr sz="2000" kern="1200">
          <a:solidFill>
            <a:srgbClr val="40717C"/>
          </a:solidFill>
          <a:latin typeface="+mn-lt"/>
          <a:ea typeface="+mn-ea"/>
          <a:cs typeface="+mn-cs"/>
        </a:defRPr>
      </a:lvl2pPr>
      <a:lvl3pPr marL="827088" indent="-260350" algn="l" defTabSz="914378" rtl="0" eaLnBrk="1" latinLnBrk="0" hangingPunct="1">
        <a:lnSpc>
          <a:spcPct val="100000"/>
        </a:lnSpc>
        <a:spcBef>
          <a:spcPts val="0"/>
        </a:spcBef>
        <a:buClrTx/>
        <a:buSzPct val="100000"/>
        <a:buFont typeface="Arial" panose="020B0604020202020204" pitchFamily="34" charset="0"/>
        <a:buChar char="•"/>
        <a:defRPr sz="1800" kern="1200">
          <a:solidFill>
            <a:srgbClr val="7FA0A7"/>
          </a:solidFill>
          <a:latin typeface="+mn-lt"/>
          <a:ea typeface="+mn-ea"/>
          <a:cs typeface="+mn-cs"/>
        </a:defRPr>
      </a:lvl3pPr>
      <a:lvl4pPr marL="1055688" indent="-228600" algn="l" defTabSz="914378" rtl="0" eaLnBrk="1" latinLnBrk="0" hangingPunct="1">
        <a:lnSpc>
          <a:spcPct val="100000"/>
        </a:lnSpc>
        <a:spcBef>
          <a:spcPts val="0"/>
        </a:spcBef>
        <a:buClrTx/>
        <a:buSzPct val="100000"/>
        <a:buFont typeface="Arial" panose="020B0604020202020204" pitchFamily="34" charset="0"/>
        <a:buChar char="•"/>
        <a:defRPr sz="1600" kern="1200">
          <a:solidFill>
            <a:srgbClr val="7FA0A7"/>
          </a:solidFill>
          <a:latin typeface="+mn-lt"/>
          <a:ea typeface="+mn-ea"/>
          <a:cs typeface="+mn-cs"/>
        </a:defRPr>
      </a:lvl4pPr>
      <a:lvl5pPr marL="1262063" indent="-195263" algn="l" defTabSz="914378" rtl="0" eaLnBrk="1" latinLnBrk="0" hangingPunct="1">
        <a:lnSpc>
          <a:spcPct val="100000"/>
        </a:lnSpc>
        <a:spcBef>
          <a:spcPts val="0"/>
        </a:spcBef>
        <a:buClrTx/>
        <a:buSzPct val="100000"/>
        <a:buFont typeface="Arial" panose="020B0604020202020204" pitchFamily="34" charset="0"/>
        <a:buChar char="•"/>
        <a:defRPr sz="1400" kern="1200">
          <a:solidFill>
            <a:srgbClr val="7FA0A7"/>
          </a:solidFill>
          <a:latin typeface="+mn-lt"/>
          <a:ea typeface="+mn-ea"/>
          <a:cs typeface="+mn-cs"/>
        </a:defRPr>
      </a:lvl5pPr>
      <a:lvl6pPr marL="2514537"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a-DK"/>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solidFill>
          <a:schemeClr val="bg2"/>
        </a:solidFill>
        <a:effectLst/>
      </p:bgPr>
    </p:b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GB"/>
              <a:t>Intro to Genre</a:t>
            </a:r>
            <a:endParaRPr lang="en-GB" dirty="0"/>
          </a:p>
        </p:txBody>
      </p:sp>
      <p:sp>
        <p:nvSpPr>
          <p:cNvPr id="3" name="Pladsholder til tekst 2"/>
          <p:cNvSpPr>
            <a:spLocks noGrp="1"/>
          </p:cNvSpPr>
          <p:nvPr>
            <p:ph type="body" sz="quarter" idx="17"/>
          </p:nvPr>
        </p:nvSpPr>
        <p:spPr>
          <a:xfrm>
            <a:off x="468000" y="3841444"/>
            <a:ext cx="11232000" cy="1747796"/>
          </a:xfrm>
        </p:spPr>
        <p:txBody>
          <a:bodyPr/>
          <a:lstStyle/>
          <a:p>
            <a:r>
              <a:rPr lang="en-US" sz="2400" dirty="0"/>
              <a:t>Learn How to determine the right kind of video content is based on your target audiences needs</a:t>
            </a:r>
            <a:endParaRPr lang="da-DK" sz="2400" dirty="0"/>
          </a:p>
        </p:txBody>
      </p:sp>
      <p:sp>
        <p:nvSpPr>
          <p:cNvPr id="8" name="Pladsholder til tekst 7"/>
          <p:cNvSpPr>
            <a:spLocks noGrp="1"/>
          </p:cNvSpPr>
          <p:nvPr>
            <p:ph type="body" sz="quarter" idx="18"/>
          </p:nvPr>
        </p:nvSpPr>
        <p:spPr/>
        <p:txBody>
          <a:bodyPr/>
          <a:lstStyle/>
          <a:p>
            <a:r>
              <a:rPr lang="da-DK" dirty="0"/>
              <a:t>Andy Rutter</a:t>
            </a:r>
          </a:p>
        </p:txBody>
      </p:sp>
    </p:spTree>
    <p:extLst>
      <p:ext uri="{BB962C8B-B14F-4D97-AF65-F5344CB8AC3E}">
        <p14:creationId xmlns:p14="http://schemas.microsoft.com/office/powerpoint/2010/main" val="36123983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a:defRPr/>
            </a:pPr>
            <a:r>
              <a:rPr lang="en-US" altLang="da-DK"/>
              <a:t>Learning Objectives</a:t>
            </a:r>
            <a:endParaRPr lang="en-US" altLang="da-DK" dirty="0"/>
          </a:p>
        </p:txBody>
      </p:sp>
      <p:sp>
        <p:nvSpPr>
          <p:cNvPr id="6147" name="Rectangle 3"/>
          <p:cNvSpPr>
            <a:spLocks noGrp="1" noChangeArrowheads="1"/>
          </p:cNvSpPr>
          <p:nvPr>
            <p:ph idx="1"/>
          </p:nvPr>
        </p:nvSpPr>
        <p:spPr/>
        <p:txBody>
          <a:bodyPr/>
          <a:lstStyle/>
          <a:p>
            <a:pPr marL="0" lvl="1" indent="0">
              <a:lnSpc>
                <a:spcPct val="90000"/>
              </a:lnSpc>
              <a:buClr>
                <a:schemeClr val="accent2"/>
              </a:buClr>
              <a:buNone/>
            </a:pPr>
            <a:r>
              <a:rPr lang="en-US" altLang="da-DK" sz="2800" dirty="0"/>
              <a:t>How do we begin to answer these questions? </a:t>
            </a:r>
            <a:br>
              <a:rPr lang="en-US" altLang="da-DK" sz="2800" dirty="0"/>
            </a:br>
            <a:r>
              <a:rPr lang="en-US" altLang="da-DK" sz="2800" dirty="0"/>
              <a:t>What do we need to know? </a:t>
            </a:r>
          </a:p>
          <a:p>
            <a:pPr marL="0" lvl="1" indent="0">
              <a:lnSpc>
                <a:spcPct val="90000"/>
              </a:lnSpc>
              <a:buClr>
                <a:schemeClr val="accent2"/>
              </a:buClr>
              <a:buNone/>
            </a:pPr>
            <a:endParaRPr lang="en-US" altLang="da-DK" sz="2800" dirty="0"/>
          </a:p>
          <a:p>
            <a:pPr marL="0" lvl="1" indent="0">
              <a:lnSpc>
                <a:spcPct val="90000"/>
              </a:lnSpc>
              <a:buClr>
                <a:schemeClr val="accent2"/>
              </a:buClr>
              <a:buNone/>
            </a:pPr>
            <a:r>
              <a:rPr lang="en-US" altLang="da-DK" sz="2800" dirty="0"/>
              <a:t>This lesson intends on teaching you – how to:</a:t>
            </a:r>
            <a:br>
              <a:rPr lang="en-US" altLang="da-DK" sz="2800" dirty="0"/>
            </a:br>
            <a:endParaRPr lang="en-US" altLang="da-DK" dirty="0"/>
          </a:p>
          <a:p>
            <a:pPr marL="514350" indent="-514350">
              <a:buFont typeface="+mj-lt"/>
              <a:buAutoNum type="arabicPeriod"/>
            </a:pPr>
            <a:r>
              <a:rPr lang="en-GB" dirty="0"/>
              <a:t>Plan your content</a:t>
            </a:r>
          </a:p>
          <a:p>
            <a:pPr marL="514350" indent="-514350">
              <a:buFont typeface="+mj-lt"/>
              <a:buAutoNum type="arabicPeriod"/>
            </a:pPr>
            <a:r>
              <a:rPr lang="en-GB" dirty="0"/>
              <a:t>Know your audience</a:t>
            </a:r>
          </a:p>
          <a:p>
            <a:pPr marL="514350" indent="-514350">
              <a:buFont typeface="+mj-lt"/>
              <a:buAutoNum type="arabicPeriod"/>
            </a:pPr>
            <a:r>
              <a:rPr lang="en-GB" dirty="0"/>
              <a:t>Choose your Style</a:t>
            </a:r>
          </a:p>
          <a:p>
            <a:pPr marL="514350" indent="-514350">
              <a:buFont typeface="+mj-lt"/>
              <a:buAutoNum type="arabicPeriod"/>
            </a:pPr>
            <a:r>
              <a:rPr lang="en-GB" dirty="0"/>
              <a:t>Choose your Genre</a:t>
            </a:r>
          </a:p>
          <a:p>
            <a:pPr>
              <a:lnSpc>
                <a:spcPct val="90000"/>
              </a:lnSpc>
              <a:buFont typeface="Wingdings" pitchFamily="2" charset="2"/>
              <a:buNone/>
            </a:pPr>
            <a:endParaRPr lang="en-US" altLang="da-DK" sz="2800" dirty="0"/>
          </a:p>
        </p:txBody>
      </p:sp>
    </p:spTree>
    <p:extLst>
      <p:ext uri="{BB962C8B-B14F-4D97-AF65-F5344CB8AC3E}">
        <p14:creationId xmlns:p14="http://schemas.microsoft.com/office/powerpoint/2010/main" val="39163926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normAutofit fontScale="90000"/>
          </a:bodyPr>
          <a:lstStyle/>
          <a:p>
            <a:pPr marL="514350" indent="-514350"/>
            <a:r>
              <a:rPr lang="da-DK" dirty="0" err="1"/>
              <a:t>Introduction</a:t>
            </a:r>
            <a:endParaRPr lang="en-GB" dirty="0"/>
          </a:p>
        </p:txBody>
      </p:sp>
      <p:sp>
        <p:nvSpPr>
          <p:cNvPr id="2" name="Pladsholder til indhold 1"/>
          <p:cNvSpPr>
            <a:spLocks noGrp="1"/>
          </p:cNvSpPr>
          <p:nvPr>
            <p:ph idx="1"/>
          </p:nvPr>
        </p:nvSpPr>
        <p:spPr>
          <a:xfrm>
            <a:off x="468000" y="1556792"/>
            <a:ext cx="11028600" cy="4981471"/>
          </a:xfrm>
        </p:spPr>
        <p:txBody>
          <a:bodyPr>
            <a:normAutofit/>
          </a:bodyPr>
          <a:lstStyle/>
          <a:p>
            <a:pPr marL="0" indent="0">
              <a:buNone/>
            </a:pPr>
            <a:r>
              <a:rPr lang="en-GB" dirty="0"/>
              <a:t>Deciding on what your story is going to be about, is the most important and time - consuming stage of the video production process.</a:t>
            </a:r>
            <a:br>
              <a:rPr lang="en-GB" dirty="0"/>
            </a:br>
            <a:endParaRPr lang="en-GB" dirty="0"/>
          </a:p>
          <a:p>
            <a:r>
              <a:rPr lang="en-GB" dirty="0"/>
              <a:t>What is the story about and Why is it important?</a:t>
            </a:r>
          </a:p>
          <a:p>
            <a:r>
              <a:rPr lang="en-GB" dirty="0"/>
              <a:t>What is the genre and Who is it for?</a:t>
            </a:r>
          </a:p>
          <a:p>
            <a:r>
              <a:rPr lang="en-GB" dirty="0"/>
              <a:t>Where and When will it take place? (setting, era)</a:t>
            </a:r>
          </a:p>
          <a:p>
            <a:r>
              <a:rPr lang="en-GB" dirty="0"/>
              <a:t>Who are your characters be and how will they develop?</a:t>
            </a:r>
          </a:p>
          <a:p>
            <a:endParaRPr lang="en-GB" dirty="0"/>
          </a:p>
          <a:p>
            <a:endParaRPr lang="en-GB" dirty="0"/>
          </a:p>
          <a:p>
            <a:endParaRPr lang="en-GB" dirty="0"/>
          </a:p>
          <a:p>
            <a:pPr marL="0" indent="0">
              <a:buNone/>
            </a:pPr>
            <a:r>
              <a:rPr lang="en-GB" dirty="0"/>
              <a:t>These are the first questions you need to ask.</a:t>
            </a:r>
          </a:p>
        </p:txBody>
      </p:sp>
    </p:spTree>
    <p:extLst>
      <p:ext uri="{BB962C8B-B14F-4D97-AF65-F5344CB8AC3E}">
        <p14:creationId xmlns:p14="http://schemas.microsoft.com/office/powerpoint/2010/main" val="9050607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2" name="Rectangle 3"/>
          <p:cNvSpPr>
            <a:spLocks noGrp="1" noChangeArrowheads="1"/>
          </p:cNvSpPr>
          <p:nvPr>
            <p:ph type="body" idx="1"/>
          </p:nvPr>
        </p:nvSpPr>
        <p:spPr>
          <a:xfrm>
            <a:off x="551384" y="1628800"/>
            <a:ext cx="11148616" cy="4444455"/>
          </a:xfrm>
        </p:spPr>
        <p:txBody>
          <a:bodyPr>
            <a:normAutofit/>
          </a:bodyPr>
          <a:lstStyle/>
          <a:p>
            <a:pPr marL="0" indent="0">
              <a:spcBef>
                <a:spcPct val="0"/>
              </a:spcBef>
              <a:spcAft>
                <a:spcPts val="600"/>
              </a:spcAft>
              <a:buNone/>
            </a:pPr>
            <a:r>
              <a:rPr lang="en-GB" dirty="0"/>
              <a:t>Determining a Story's Genre is important when making a true emotional connection to the viewer or Target Audience. </a:t>
            </a:r>
          </a:p>
          <a:p>
            <a:pPr marL="0" indent="0">
              <a:spcBef>
                <a:spcPct val="0"/>
              </a:spcBef>
              <a:spcAft>
                <a:spcPts val="600"/>
              </a:spcAft>
              <a:buNone/>
            </a:pPr>
            <a:endParaRPr lang="en-GB" dirty="0"/>
          </a:p>
          <a:p>
            <a:pPr>
              <a:spcBef>
                <a:spcPct val="0"/>
              </a:spcBef>
              <a:spcAft>
                <a:spcPts val="600"/>
              </a:spcAft>
            </a:pPr>
            <a:r>
              <a:rPr lang="en-GB" dirty="0"/>
              <a:t>Genre Categories are broad enough to accommodate practically any film ever made, although film categories can never be precise. </a:t>
            </a:r>
          </a:p>
          <a:p>
            <a:pPr>
              <a:spcBef>
                <a:spcPct val="0"/>
              </a:spcBef>
              <a:spcAft>
                <a:spcPts val="600"/>
              </a:spcAft>
            </a:pPr>
            <a:r>
              <a:rPr lang="en-GB" dirty="0"/>
              <a:t>By isolating the various conventions in a story and categorizing them in genres</a:t>
            </a:r>
          </a:p>
          <a:p>
            <a:pPr>
              <a:spcBef>
                <a:spcPct val="0"/>
              </a:spcBef>
              <a:spcAft>
                <a:spcPts val="600"/>
              </a:spcAft>
            </a:pPr>
            <a:r>
              <a:rPr lang="en-GB" dirty="0"/>
              <a:t>it is possible to easily evaluate a story</a:t>
            </a:r>
            <a:endParaRPr lang="en-US" altLang="en-US" dirty="0">
              <a:ea typeface="ＭＳ Ｐゴシック" pitchFamily="-110" charset="-128"/>
            </a:endParaRPr>
          </a:p>
        </p:txBody>
      </p:sp>
      <p:sp>
        <p:nvSpPr>
          <p:cNvPr id="2" name="Titel 1"/>
          <p:cNvSpPr>
            <a:spLocks noGrp="1"/>
          </p:cNvSpPr>
          <p:nvPr>
            <p:ph type="title"/>
          </p:nvPr>
        </p:nvSpPr>
        <p:spPr/>
        <p:txBody>
          <a:bodyPr>
            <a:normAutofit fontScale="90000"/>
          </a:bodyPr>
          <a:lstStyle/>
          <a:p>
            <a:pPr marL="514350" indent="-514350">
              <a:lnSpc>
                <a:spcPct val="124000"/>
              </a:lnSpc>
            </a:pPr>
            <a:r>
              <a:rPr lang="en-US" altLang="en-US" dirty="0">
                <a:ea typeface="ＭＳ Ｐゴシック" pitchFamily="-110" charset="-128"/>
              </a:rPr>
              <a:t>1. Genre Recognition</a:t>
            </a:r>
          </a:p>
        </p:txBody>
      </p:sp>
    </p:spTree>
    <p:extLst>
      <p:ext uri="{BB962C8B-B14F-4D97-AF65-F5344CB8AC3E}">
        <p14:creationId xmlns:p14="http://schemas.microsoft.com/office/powerpoint/2010/main" val="19702250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2" name="Rectangle 3"/>
          <p:cNvSpPr>
            <a:spLocks noGrp="1" noChangeArrowheads="1"/>
          </p:cNvSpPr>
          <p:nvPr>
            <p:ph type="body" idx="1"/>
          </p:nvPr>
        </p:nvSpPr>
        <p:spPr>
          <a:xfrm>
            <a:off x="498128" y="1700808"/>
            <a:ext cx="11070480" cy="4680719"/>
          </a:xfrm>
        </p:spPr>
        <p:txBody>
          <a:bodyPr/>
          <a:lstStyle/>
          <a:p>
            <a:pPr marL="0" indent="0">
              <a:spcBef>
                <a:spcPct val="0"/>
              </a:spcBef>
              <a:spcAft>
                <a:spcPts val="600"/>
              </a:spcAft>
              <a:buNone/>
            </a:pPr>
            <a:r>
              <a:rPr lang="en-US" altLang="en-US" dirty="0">
                <a:ea typeface="ＭＳ Ｐゴシック" pitchFamily="-110" charset="-128"/>
              </a:rPr>
              <a:t>The word </a:t>
            </a:r>
            <a:r>
              <a:rPr lang="en-US" altLang="en-US" i="1" dirty="0">
                <a:ea typeface="ＭＳ Ｐゴシック" pitchFamily="-110" charset="-128"/>
              </a:rPr>
              <a:t>genre</a:t>
            </a:r>
            <a:r>
              <a:rPr lang="en-US" altLang="en-US" dirty="0">
                <a:ea typeface="ＭＳ Ｐゴシック" pitchFamily="-110" charset="-128"/>
              </a:rPr>
              <a:t> is originally French, and it simply means “kind” or “type.”</a:t>
            </a:r>
          </a:p>
          <a:p>
            <a:pPr marL="0" indent="0">
              <a:spcBef>
                <a:spcPct val="0"/>
              </a:spcBef>
              <a:spcAft>
                <a:spcPts val="600"/>
              </a:spcAft>
              <a:buNone/>
            </a:pPr>
            <a:endParaRPr lang="en-US" altLang="en-US" dirty="0">
              <a:ea typeface="ＭＳ Ｐゴシック" pitchFamily="-110" charset="-128"/>
            </a:endParaRPr>
          </a:p>
          <a:p>
            <a:pPr>
              <a:spcBef>
                <a:spcPct val="0"/>
              </a:spcBef>
              <a:spcAft>
                <a:spcPts val="600"/>
              </a:spcAft>
            </a:pPr>
            <a:r>
              <a:rPr lang="en-US" altLang="en-US" dirty="0">
                <a:ea typeface="ＭＳ Ｐゴシック" pitchFamily="-110" charset="-128"/>
              </a:rPr>
              <a:t>It is related to the word </a:t>
            </a:r>
            <a:r>
              <a:rPr lang="en-US" altLang="en-US" i="1" dirty="0">
                <a:ea typeface="ＭＳ Ｐゴシック" pitchFamily="-110" charset="-128"/>
              </a:rPr>
              <a:t>genus</a:t>
            </a:r>
            <a:r>
              <a:rPr lang="en-US" altLang="en-US" dirty="0">
                <a:ea typeface="ＭＳ Ｐゴシック" pitchFamily="-110" charset="-128"/>
              </a:rPr>
              <a:t>, </a:t>
            </a:r>
          </a:p>
          <a:p>
            <a:pPr>
              <a:spcBef>
                <a:spcPct val="0"/>
              </a:spcBef>
              <a:spcAft>
                <a:spcPts val="600"/>
              </a:spcAft>
            </a:pPr>
            <a:r>
              <a:rPr lang="en-US" altLang="en-US" dirty="0">
                <a:ea typeface="ＭＳ Ｐゴシック" pitchFamily="-110" charset="-128"/>
              </a:rPr>
              <a:t>which is used in the biological sciences </a:t>
            </a:r>
          </a:p>
          <a:p>
            <a:pPr>
              <a:spcBef>
                <a:spcPct val="0"/>
              </a:spcBef>
              <a:spcAft>
                <a:spcPts val="600"/>
              </a:spcAft>
            </a:pPr>
            <a:r>
              <a:rPr lang="en-US" altLang="en-US" dirty="0">
                <a:ea typeface="ＭＳ Ｐゴシック" pitchFamily="-110" charset="-128"/>
              </a:rPr>
              <a:t>to classify groups of plants and animals</a:t>
            </a:r>
          </a:p>
          <a:p>
            <a:pPr eaLnBrk="1" hangingPunct="1">
              <a:buFont typeface="Arial" charset="0"/>
              <a:buNone/>
            </a:pPr>
            <a:endParaRPr lang="en-US" altLang="en-US" dirty="0">
              <a:ea typeface="ＭＳ Ｐゴシック" pitchFamily="-110" charset="-128"/>
            </a:endParaRPr>
          </a:p>
        </p:txBody>
      </p:sp>
      <p:sp>
        <p:nvSpPr>
          <p:cNvPr id="2" name="Titel 1"/>
          <p:cNvSpPr>
            <a:spLocks noGrp="1"/>
          </p:cNvSpPr>
          <p:nvPr>
            <p:ph type="title"/>
          </p:nvPr>
        </p:nvSpPr>
        <p:spPr/>
        <p:txBody>
          <a:bodyPr>
            <a:normAutofit fontScale="90000"/>
          </a:bodyPr>
          <a:lstStyle/>
          <a:p>
            <a:pPr marL="514350" indent="-514350">
              <a:lnSpc>
                <a:spcPct val="124000"/>
              </a:lnSpc>
            </a:pPr>
            <a:r>
              <a:rPr lang="en-US" altLang="en-US" dirty="0">
                <a:ea typeface="ＭＳ Ｐゴシック" pitchFamily="-110" charset="-128"/>
              </a:rPr>
              <a:t>1. Genre Recognition</a:t>
            </a:r>
          </a:p>
        </p:txBody>
      </p:sp>
    </p:spTree>
    <p:extLst>
      <p:ext uri="{BB962C8B-B14F-4D97-AF65-F5344CB8AC3E}">
        <p14:creationId xmlns:p14="http://schemas.microsoft.com/office/powerpoint/2010/main" val="22459742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2" name="Rectangle 3"/>
          <p:cNvSpPr>
            <a:spLocks noGrp="1" noChangeArrowheads="1"/>
          </p:cNvSpPr>
          <p:nvPr>
            <p:ph type="body" idx="1"/>
          </p:nvPr>
        </p:nvSpPr>
        <p:spPr>
          <a:xfrm>
            <a:off x="468000" y="1392536"/>
            <a:ext cx="11172616" cy="4680719"/>
          </a:xfrm>
        </p:spPr>
        <p:txBody>
          <a:bodyPr>
            <a:normAutofit/>
          </a:bodyPr>
          <a:lstStyle/>
          <a:p>
            <a:pPr marL="0" indent="0">
              <a:spcBef>
                <a:spcPct val="0"/>
              </a:spcBef>
              <a:spcAft>
                <a:spcPts val="600"/>
              </a:spcAft>
              <a:buNone/>
            </a:pPr>
            <a:r>
              <a:rPr lang="en-GB" dirty="0"/>
              <a:t>Films were not really subjected to genre analysis by film historians until the 1970s. </a:t>
            </a:r>
          </a:p>
          <a:p>
            <a:pPr marL="0" indent="0">
              <a:spcBef>
                <a:spcPct val="0"/>
              </a:spcBef>
              <a:spcAft>
                <a:spcPts val="600"/>
              </a:spcAft>
              <a:buNone/>
            </a:pPr>
            <a:endParaRPr lang="en-GB" dirty="0"/>
          </a:p>
          <a:p>
            <a:pPr>
              <a:spcBef>
                <a:spcPct val="0"/>
              </a:spcBef>
              <a:spcAft>
                <a:spcPts val="600"/>
              </a:spcAft>
            </a:pPr>
            <a:r>
              <a:rPr lang="en-GB" dirty="0"/>
              <a:t>All stories have at least one major genre</a:t>
            </a:r>
          </a:p>
          <a:p>
            <a:pPr>
              <a:spcBef>
                <a:spcPct val="0"/>
              </a:spcBef>
              <a:spcAft>
                <a:spcPts val="600"/>
              </a:spcAft>
            </a:pPr>
            <a:r>
              <a:rPr lang="en-GB" dirty="0"/>
              <a:t>although there are a number of films that are considered crossbreeds or hybrids </a:t>
            </a:r>
          </a:p>
          <a:p>
            <a:pPr>
              <a:spcBef>
                <a:spcPct val="0"/>
              </a:spcBef>
              <a:spcAft>
                <a:spcPts val="600"/>
              </a:spcAft>
            </a:pPr>
            <a:r>
              <a:rPr lang="en-GB" dirty="0"/>
              <a:t>with three or four overlapping genre (or sub-genre) types that identify them.</a:t>
            </a:r>
            <a:endParaRPr lang="en-US" altLang="en-US" dirty="0">
              <a:ea typeface="ＭＳ Ｐゴシック" pitchFamily="-110" charset="-128"/>
            </a:endParaRPr>
          </a:p>
        </p:txBody>
      </p:sp>
      <p:sp>
        <p:nvSpPr>
          <p:cNvPr id="2" name="Titel 1"/>
          <p:cNvSpPr>
            <a:spLocks noGrp="1"/>
          </p:cNvSpPr>
          <p:nvPr>
            <p:ph type="title"/>
          </p:nvPr>
        </p:nvSpPr>
        <p:spPr/>
        <p:txBody>
          <a:bodyPr>
            <a:normAutofit fontScale="90000"/>
          </a:bodyPr>
          <a:lstStyle/>
          <a:p>
            <a:pPr marL="514350" indent="-514350">
              <a:lnSpc>
                <a:spcPct val="124000"/>
              </a:lnSpc>
            </a:pPr>
            <a:r>
              <a:rPr lang="en-US" altLang="en-US" dirty="0">
                <a:ea typeface="ＭＳ Ｐゴシック" pitchFamily="-110" charset="-128"/>
              </a:rPr>
              <a:t>1. Genre Recognition</a:t>
            </a:r>
          </a:p>
        </p:txBody>
      </p:sp>
    </p:spTree>
    <p:extLst>
      <p:ext uri="{BB962C8B-B14F-4D97-AF65-F5344CB8AC3E}">
        <p14:creationId xmlns:p14="http://schemas.microsoft.com/office/powerpoint/2010/main" val="29182257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2" name="Rectangle 3"/>
          <p:cNvSpPr>
            <a:spLocks noGrp="1" noChangeArrowheads="1"/>
          </p:cNvSpPr>
          <p:nvPr>
            <p:ph type="body" idx="1"/>
          </p:nvPr>
        </p:nvSpPr>
        <p:spPr>
          <a:xfrm>
            <a:off x="623392" y="1772816"/>
            <a:ext cx="11076608" cy="4300439"/>
          </a:xfrm>
        </p:spPr>
        <p:txBody>
          <a:bodyPr>
            <a:normAutofit fontScale="92500" lnSpcReduction="20000"/>
          </a:bodyPr>
          <a:lstStyle/>
          <a:p>
            <a:pPr marL="0" indent="0">
              <a:spcBef>
                <a:spcPct val="0"/>
              </a:spcBef>
              <a:spcAft>
                <a:spcPts val="600"/>
              </a:spcAft>
              <a:buNone/>
            </a:pPr>
            <a:r>
              <a:rPr lang="en-GB" b="1" dirty="0"/>
              <a:t>The Auteur System </a:t>
            </a:r>
            <a:r>
              <a:rPr lang="en-GB" dirty="0"/>
              <a:t>can be contrasted to the genre system.</a:t>
            </a:r>
          </a:p>
          <a:p>
            <a:pPr marL="0" indent="0">
              <a:spcBef>
                <a:spcPct val="0"/>
              </a:spcBef>
              <a:spcAft>
                <a:spcPts val="600"/>
              </a:spcAft>
              <a:buNone/>
            </a:pPr>
            <a:endParaRPr lang="en-GB" dirty="0"/>
          </a:p>
          <a:p>
            <a:pPr>
              <a:spcBef>
                <a:spcPct val="0"/>
              </a:spcBef>
              <a:spcAft>
                <a:spcPts val="600"/>
              </a:spcAft>
            </a:pPr>
            <a:r>
              <a:rPr lang="en-GB" dirty="0"/>
              <a:t> in </a:t>
            </a:r>
            <a:r>
              <a:rPr lang="en-GB" b="1" dirty="0"/>
              <a:t>The Auteur System, </a:t>
            </a:r>
            <a:r>
              <a:rPr lang="en-GB" dirty="0"/>
              <a:t>films are rated on the basis of the expression of one person - usually the director</a:t>
            </a:r>
          </a:p>
          <a:p>
            <a:pPr>
              <a:spcBef>
                <a:spcPct val="0"/>
              </a:spcBef>
              <a:spcAft>
                <a:spcPts val="600"/>
              </a:spcAft>
            </a:pPr>
            <a:r>
              <a:rPr lang="en-GB" dirty="0"/>
              <a:t>because his/her indelible style, authoring vision or 'signature' dictates the personality, look, and feel of the film.</a:t>
            </a:r>
          </a:p>
          <a:p>
            <a:pPr>
              <a:spcBef>
                <a:spcPct val="0"/>
              </a:spcBef>
              <a:spcAft>
                <a:spcPts val="600"/>
              </a:spcAft>
            </a:pPr>
            <a:r>
              <a:rPr lang="en-GB" dirty="0"/>
              <a:t>Certain directors (and actors) are known for certain types of films:</a:t>
            </a:r>
          </a:p>
          <a:p>
            <a:pPr lvl="1">
              <a:spcBef>
                <a:spcPct val="0"/>
              </a:spcBef>
              <a:spcAft>
                <a:spcPts val="600"/>
              </a:spcAft>
            </a:pPr>
            <a:r>
              <a:rPr lang="en-GB" dirty="0"/>
              <a:t>Woody Allen – comedy</a:t>
            </a:r>
          </a:p>
          <a:p>
            <a:pPr lvl="1">
              <a:spcBef>
                <a:spcPct val="0"/>
              </a:spcBef>
              <a:spcAft>
                <a:spcPts val="600"/>
              </a:spcAft>
            </a:pPr>
            <a:r>
              <a:rPr lang="en-GB" dirty="0"/>
              <a:t>Alfred Hitchcock - suspense and thrillers</a:t>
            </a:r>
          </a:p>
          <a:p>
            <a:pPr lvl="1">
              <a:spcBef>
                <a:spcPct val="0"/>
              </a:spcBef>
              <a:spcAft>
                <a:spcPts val="600"/>
              </a:spcAft>
            </a:pPr>
            <a:r>
              <a:rPr lang="en-GB" dirty="0"/>
              <a:t>John Ford and John Wayne – westerns</a:t>
            </a:r>
          </a:p>
          <a:p>
            <a:pPr lvl="1">
              <a:spcBef>
                <a:spcPct val="0"/>
              </a:spcBef>
              <a:spcAft>
                <a:spcPts val="600"/>
              </a:spcAft>
            </a:pPr>
            <a:r>
              <a:rPr lang="en-GB" dirty="0"/>
              <a:t>Errol Flynn - classic swashbuckler adventures</a:t>
            </a:r>
            <a:endParaRPr lang="en-US" altLang="en-US" dirty="0">
              <a:ea typeface="ＭＳ Ｐゴシック" pitchFamily="-110" charset="-128"/>
            </a:endParaRPr>
          </a:p>
        </p:txBody>
      </p:sp>
      <p:sp>
        <p:nvSpPr>
          <p:cNvPr id="2" name="Titel 1"/>
          <p:cNvSpPr>
            <a:spLocks noGrp="1"/>
          </p:cNvSpPr>
          <p:nvPr>
            <p:ph type="title"/>
          </p:nvPr>
        </p:nvSpPr>
        <p:spPr/>
        <p:txBody>
          <a:bodyPr>
            <a:normAutofit fontScale="90000"/>
          </a:bodyPr>
          <a:lstStyle/>
          <a:p>
            <a:pPr marL="514350" indent="-514350">
              <a:lnSpc>
                <a:spcPct val="124000"/>
              </a:lnSpc>
            </a:pPr>
            <a:r>
              <a:rPr lang="en-US" altLang="en-US" dirty="0">
                <a:ea typeface="ＭＳ Ｐゴシック" pitchFamily="-110" charset="-128"/>
              </a:rPr>
              <a:t>1. Genre Recognition</a:t>
            </a:r>
          </a:p>
        </p:txBody>
      </p:sp>
    </p:spTree>
    <p:extLst>
      <p:ext uri="{BB962C8B-B14F-4D97-AF65-F5344CB8AC3E}">
        <p14:creationId xmlns:p14="http://schemas.microsoft.com/office/powerpoint/2010/main" val="13309693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4578" name="Slide Number Placeholder 3"/>
          <p:cNvSpPr>
            <a:spLocks noGrp="1"/>
          </p:cNvSpPr>
          <p:nvPr>
            <p:ph type="sldNum" sz="quarter" idx="4294967295"/>
          </p:nvPr>
        </p:nvSpPr>
        <p:spPr>
          <a:xfrm>
            <a:off x="8872539" y="6248400"/>
            <a:ext cx="312737" cy="304800"/>
          </a:xfrm>
          <a:prstGeom prst="rect">
            <a:avLst/>
          </a:prstGeo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chemeClr val="tx1"/>
                </a:solidFill>
                <a:latin typeface="Arial" charset="0"/>
                <a:ea typeface="ＭＳ Ｐゴシック" pitchFamily="-110" charset="-128"/>
                <a:sym typeface="Arial" charset="0"/>
              </a:defRPr>
            </a:lvl1pPr>
            <a:lvl2pPr marL="37931725" indent="-37474525" eaLnBrk="0" hangingPunct="0">
              <a:defRPr sz="3200">
                <a:solidFill>
                  <a:schemeClr val="tx1"/>
                </a:solidFill>
                <a:latin typeface="Arial" charset="0"/>
                <a:ea typeface="ＭＳ Ｐゴシック" pitchFamily="-110" charset="-128"/>
                <a:sym typeface="Arial" charset="0"/>
              </a:defRPr>
            </a:lvl2pPr>
            <a:lvl3pPr eaLnBrk="0" hangingPunct="0">
              <a:defRPr sz="3200">
                <a:solidFill>
                  <a:schemeClr val="tx1"/>
                </a:solidFill>
                <a:latin typeface="Arial" charset="0"/>
                <a:ea typeface="ＭＳ Ｐゴシック" pitchFamily="-110" charset="-128"/>
                <a:sym typeface="Arial" charset="0"/>
              </a:defRPr>
            </a:lvl3pPr>
            <a:lvl4pPr eaLnBrk="0" hangingPunct="0">
              <a:defRPr sz="3200">
                <a:solidFill>
                  <a:schemeClr val="tx1"/>
                </a:solidFill>
                <a:latin typeface="Arial" charset="0"/>
                <a:ea typeface="ＭＳ Ｐゴシック" pitchFamily="-110" charset="-128"/>
                <a:sym typeface="Arial" charset="0"/>
              </a:defRPr>
            </a:lvl4pPr>
            <a:lvl5pPr eaLnBrk="0" hangingPunct="0">
              <a:defRPr sz="3200">
                <a:solidFill>
                  <a:schemeClr val="tx1"/>
                </a:solidFill>
                <a:latin typeface="Arial" charset="0"/>
                <a:ea typeface="ＭＳ Ｐゴシック" pitchFamily="-110" charset="-128"/>
                <a:sym typeface="Arial" charset="0"/>
              </a:defRPr>
            </a:lvl5pPr>
            <a:lvl6pPr marL="4572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6pPr>
            <a:lvl7pPr marL="9144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7pPr>
            <a:lvl8pPr marL="13716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8pPr>
            <a:lvl9pPr marL="18288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9pPr>
          </a:lstStyle>
          <a:p>
            <a:pPr eaLnBrk="1" hangingPunct="1"/>
            <a:fld id="{CC2FB6B3-B369-4229-8BC9-E60F5FC87BE6}" type="slidenum">
              <a:rPr lang="en-US" altLang="en-US" sz="1400"/>
              <a:pPr eaLnBrk="1" hangingPunct="1"/>
              <a:t>8</a:t>
            </a:fld>
            <a:endParaRPr lang="en-US" altLang="en-US" sz="1400"/>
          </a:p>
        </p:txBody>
      </p:sp>
      <p:sp>
        <p:nvSpPr>
          <p:cNvPr id="24580" name="Rectangle 3"/>
          <p:cNvSpPr>
            <a:spLocks noGrp="1" noChangeArrowheads="1"/>
          </p:cNvSpPr>
          <p:nvPr>
            <p:ph type="body" idx="1"/>
          </p:nvPr>
        </p:nvSpPr>
        <p:spPr>
          <a:xfrm>
            <a:off x="551384" y="1457326"/>
            <a:ext cx="9811816" cy="4943475"/>
          </a:xfrm>
        </p:spPr>
        <p:txBody>
          <a:bodyPr/>
          <a:lstStyle/>
          <a:p>
            <a:pPr marL="0" indent="0">
              <a:spcBef>
                <a:spcPct val="0"/>
              </a:spcBef>
              <a:spcAft>
                <a:spcPts val="600"/>
              </a:spcAft>
              <a:buNone/>
            </a:pPr>
            <a:r>
              <a:rPr lang="en-US" altLang="en-US" dirty="0">
                <a:ea typeface="ＭＳ Ｐゴシック" pitchFamily="-110" charset="-128"/>
              </a:rPr>
              <a:t>When we speak of film genres, we’re indicating types:</a:t>
            </a:r>
          </a:p>
          <a:p>
            <a:pPr marL="0" indent="0">
              <a:spcBef>
                <a:spcPct val="0"/>
              </a:spcBef>
              <a:spcAft>
                <a:spcPts val="600"/>
              </a:spcAft>
              <a:buNone/>
            </a:pPr>
            <a:endParaRPr lang="en-US" altLang="en-US" dirty="0">
              <a:ea typeface="ＭＳ Ｐゴシック" pitchFamily="-110" charset="-128"/>
            </a:endParaRPr>
          </a:p>
          <a:p>
            <a:pPr lvl="1">
              <a:spcBef>
                <a:spcPct val="0"/>
              </a:spcBef>
              <a:spcAft>
                <a:spcPts val="600"/>
              </a:spcAft>
            </a:pPr>
            <a:r>
              <a:rPr lang="en-US" altLang="en-US" dirty="0">
                <a:ea typeface="ＭＳ Ｐゴシック" pitchFamily="-110" charset="-128"/>
              </a:rPr>
              <a:t>Science Fiction</a:t>
            </a:r>
          </a:p>
          <a:p>
            <a:pPr lvl="1">
              <a:spcBef>
                <a:spcPct val="0"/>
              </a:spcBef>
              <a:spcAft>
                <a:spcPts val="600"/>
              </a:spcAft>
            </a:pPr>
            <a:r>
              <a:rPr lang="en-US" altLang="en-US" dirty="0">
                <a:ea typeface="ＭＳ Ｐゴシック" pitchFamily="-110" charset="-128"/>
              </a:rPr>
              <a:t>Action</a:t>
            </a:r>
          </a:p>
          <a:p>
            <a:pPr lvl="1">
              <a:spcBef>
                <a:spcPct val="0"/>
              </a:spcBef>
              <a:spcAft>
                <a:spcPts val="600"/>
              </a:spcAft>
            </a:pPr>
            <a:r>
              <a:rPr lang="en-US" altLang="en-US" dirty="0">
                <a:ea typeface="ＭＳ Ｐゴシック" pitchFamily="-110" charset="-128"/>
              </a:rPr>
              <a:t>Comedy</a:t>
            </a:r>
          </a:p>
          <a:p>
            <a:pPr lvl="1">
              <a:spcBef>
                <a:spcPct val="0"/>
              </a:spcBef>
              <a:spcAft>
                <a:spcPts val="600"/>
              </a:spcAft>
            </a:pPr>
            <a:r>
              <a:rPr lang="en-US" altLang="en-US" dirty="0">
                <a:ea typeface="ＭＳ Ｐゴシック" pitchFamily="-110" charset="-128"/>
              </a:rPr>
              <a:t>Romance</a:t>
            </a:r>
          </a:p>
          <a:p>
            <a:pPr lvl="1">
              <a:spcBef>
                <a:spcPct val="0"/>
              </a:spcBef>
              <a:spcAft>
                <a:spcPts val="600"/>
              </a:spcAft>
            </a:pPr>
            <a:r>
              <a:rPr lang="en-US" altLang="en-US" dirty="0">
                <a:ea typeface="ＭＳ Ｐゴシック" pitchFamily="-110" charset="-128"/>
              </a:rPr>
              <a:t>Musical</a:t>
            </a:r>
          </a:p>
          <a:p>
            <a:pPr lvl="1">
              <a:spcBef>
                <a:spcPct val="0"/>
              </a:spcBef>
              <a:spcAft>
                <a:spcPts val="600"/>
              </a:spcAft>
            </a:pPr>
            <a:r>
              <a:rPr lang="en-US" altLang="en-US" dirty="0">
                <a:ea typeface="ＭＳ Ｐゴシック" pitchFamily="-110" charset="-128"/>
              </a:rPr>
              <a:t>Western</a:t>
            </a:r>
          </a:p>
          <a:p>
            <a:pPr lvl="1">
              <a:spcBef>
                <a:spcPct val="0"/>
              </a:spcBef>
              <a:spcAft>
                <a:spcPts val="600"/>
              </a:spcAft>
            </a:pPr>
            <a:r>
              <a:rPr lang="en-US" altLang="en-US" dirty="0">
                <a:ea typeface="ＭＳ Ｐゴシック" pitchFamily="-110" charset="-128"/>
              </a:rPr>
              <a:t>War</a:t>
            </a:r>
          </a:p>
          <a:p>
            <a:pPr lvl="1">
              <a:spcBef>
                <a:spcPct val="0"/>
              </a:spcBef>
              <a:spcAft>
                <a:spcPts val="600"/>
              </a:spcAft>
            </a:pPr>
            <a:r>
              <a:rPr lang="en-US" altLang="en-US" dirty="0">
                <a:ea typeface="ＭＳ Ｐゴシック" pitchFamily="-110" charset="-128"/>
              </a:rPr>
              <a:t>Spy</a:t>
            </a:r>
          </a:p>
        </p:txBody>
      </p:sp>
      <p:sp>
        <p:nvSpPr>
          <p:cNvPr id="2" name="Titel 1"/>
          <p:cNvSpPr>
            <a:spLocks noGrp="1"/>
          </p:cNvSpPr>
          <p:nvPr>
            <p:ph type="title"/>
          </p:nvPr>
        </p:nvSpPr>
        <p:spPr/>
        <p:txBody>
          <a:bodyPr/>
          <a:lstStyle/>
          <a:p>
            <a:r>
              <a:rPr lang="en-US" altLang="en-US" dirty="0">
                <a:ea typeface="ＭＳ Ｐゴシック" pitchFamily="-110" charset="-128"/>
              </a:rPr>
              <a:t>1. Genre Recognition</a:t>
            </a:r>
            <a:endParaRPr lang="en-GB" dirty="0"/>
          </a:p>
        </p:txBody>
      </p:sp>
    </p:spTree>
    <p:extLst>
      <p:ext uri="{BB962C8B-B14F-4D97-AF65-F5344CB8AC3E}">
        <p14:creationId xmlns:p14="http://schemas.microsoft.com/office/powerpoint/2010/main" val="25755144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6628" name="Rectangle 3"/>
          <p:cNvSpPr>
            <a:spLocks noGrp="1" noChangeArrowheads="1"/>
          </p:cNvSpPr>
          <p:nvPr>
            <p:ph type="body" idx="1"/>
          </p:nvPr>
        </p:nvSpPr>
        <p:spPr>
          <a:xfrm>
            <a:off x="551384" y="1700808"/>
            <a:ext cx="11148616" cy="4928592"/>
          </a:xfrm>
        </p:spPr>
        <p:txBody>
          <a:bodyPr/>
          <a:lstStyle/>
          <a:p>
            <a:pPr marL="0" indent="0">
              <a:spcBef>
                <a:spcPct val="0"/>
              </a:spcBef>
              <a:spcAft>
                <a:spcPts val="600"/>
              </a:spcAft>
              <a:buNone/>
            </a:pPr>
            <a:r>
              <a:rPr lang="en-US" altLang="en-US" dirty="0">
                <a:ea typeface="ＭＳ Ｐゴシック" pitchFamily="-110" charset="-128"/>
              </a:rPr>
              <a:t>Genres in film are really are only convenient terms developed informally.</a:t>
            </a:r>
            <a:br>
              <a:rPr lang="en-US" altLang="en-US" dirty="0">
                <a:ea typeface="ＭＳ Ｐゴシック" pitchFamily="-110" charset="-128"/>
              </a:rPr>
            </a:br>
            <a:endParaRPr lang="en-US" altLang="en-US" dirty="0">
              <a:ea typeface="ＭＳ Ｐゴシック" pitchFamily="-110" charset="-128"/>
            </a:endParaRPr>
          </a:p>
          <a:p>
            <a:pPr>
              <a:spcBef>
                <a:spcPct val="0"/>
              </a:spcBef>
              <a:spcAft>
                <a:spcPts val="600"/>
              </a:spcAft>
            </a:pPr>
            <a:r>
              <a:rPr lang="en-US" altLang="en-US" dirty="0">
                <a:ea typeface="ＭＳ Ｐゴシック" pitchFamily="-110" charset="-128"/>
              </a:rPr>
              <a:t>Filmmakers, industry decision makers, critics and viewers all contribute to creating genres </a:t>
            </a:r>
          </a:p>
          <a:p>
            <a:pPr>
              <a:spcBef>
                <a:spcPct val="0"/>
              </a:spcBef>
              <a:spcAft>
                <a:spcPts val="600"/>
              </a:spcAft>
            </a:pPr>
            <a:r>
              <a:rPr lang="en-US" altLang="en-US" dirty="0">
                <a:ea typeface="ＭＳ Ｐゴシック" pitchFamily="-110" charset="-128"/>
              </a:rPr>
              <a:t>Genres also change over time</a:t>
            </a:r>
          </a:p>
          <a:p>
            <a:pPr>
              <a:spcBef>
                <a:spcPct val="0"/>
              </a:spcBef>
              <a:spcAft>
                <a:spcPts val="600"/>
              </a:spcAft>
            </a:pPr>
            <a:r>
              <a:rPr lang="en-US" altLang="en-US" dirty="0">
                <a:ea typeface="ＭＳ Ｐゴシック" pitchFamily="-110" charset="-128"/>
              </a:rPr>
              <a:t>Because of all this, defining genre boundaries can be tricky</a:t>
            </a:r>
            <a:endParaRPr lang="en-US" altLang="en-US" sz="2800" dirty="0">
              <a:ea typeface="ＭＳ Ｐゴシック" pitchFamily="-110" charset="-128"/>
            </a:endParaRPr>
          </a:p>
          <a:p>
            <a:pPr algn="ctr" eaLnBrk="1" hangingPunct="1">
              <a:lnSpc>
                <a:spcPct val="90000"/>
              </a:lnSpc>
              <a:buFont typeface="Arial" charset="0"/>
              <a:buNone/>
            </a:pPr>
            <a:endParaRPr lang="en-US" altLang="en-US" sz="2800" dirty="0">
              <a:ea typeface="ＭＳ Ｐゴシック" pitchFamily="-110" charset="-128"/>
            </a:endParaRPr>
          </a:p>
        </p:txBody>
      </p:sp>
      <p:sp>
        <p:nvSpPr>
          <p:cNvPr id="2" name="Titel 1"/>
          <p:cNvSpPr>
            <a:spLocks noGrp="1"/>
          </p:cNvSpPr>
          <p:nvPr>
            <p:ph type="title"/>
          </p:nvPr>
        </p:nvSpPr>
        <p:spPr/>
        <p:txBody>
          <a:bodyPr/>
          <a:lstStyle/>
          <a:p>
            <a:r>
              <a:rPr lang="en-US" altLang="en-US" dirty="0">
                <a:ea typeface="ＭＳ Ｐゴシック" pitchFamily="-110" charset="-128"/>
              </a:rPr>
              <a:t>1. Genre Recognition</a:t>
            </a:r>
            <a:endParaRPr lang="en-GB" dirty="0"/>
          </a:p>
        </p:txBody>
      </p:sp>
    </p:spTree>
    <p:extLst>
      <p:ext uri="{BB962C8B-B14F-4D97-AF65-F5344CB8AC3E}">
        <p14:creationId xmlns:p14="http://schemas.microsoft.com/office/powerpoint/2010/main" val="84950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2946" name="Rectangle 2"/>
          <p:cNvSpPr>
            <a:spLocks noGrp="1" noChangeArrowheads="1"/>
          </p:cNvSpPr>
          <p:nvPr>
            <p:ph type="title" idx="4294967295"/>
          </p:nvPr>
        </p:nvSpPr>
        <p:spPr>
          <a:xfrm>
            <a:off x="479376" y="470961"/>
            <a:ext cx="7610476" cy="838200"/>
          </a:xfrm>
        </p:spPr>
        <p:txBody>
          <a:bodyPr/>
          <a:lstStyle/>
          <a:p>
            <a:pPr>
              <a:defRPr/>
            </a:pPr>
            <a:r>
              <a:rPr lang="en-US" altLang="en-US" dirty="0">
                <a:ea typeface="ＭＳ Ｐゴシック" pitchFamily="-110" charset="-128"/>
              </a:rPr>
              <a:t>1. Genre Recognition</a:t>
            </a:r>
            <a:endParaRPr lang="en-US" dirty="0">
              <a:effectLst>
                <a:outerShdw blurRad="38100" dist="38100" dir="2700000" algn="tl">
                  <a:srgbClr val="000000"/>
                </a:outerShdw>
              </a:effectLst>
              <a:ea typeface="ＭＳ Ｐゴシック" pitchFamily="-111" charset="-128"/>
              <a:cs typeface="ＭＳ Ｐゴシック" pitchFamily="-111" charset="-128"/>
              <a:sym typeface="Arial" pitchFamily="-111" charset="0"/>
            </a:endParaRPr>
          </a:p>
        </p:txBody>
      </p:sp>
      <p:sp>
        <p:nvSpPr>
          <p:cNvPr id="28676" name="Rectangle 3"/>
          <p:cNvSpPr>
            <a:spLocks noGrp="1" noChangeArrowheads="1"/>
          </p:cNvSpPr>
          <p:nvPr>
            <p:ph type="body" idx="4294967295"/>
          </p:nvPr>
        </p:nvSpPr>
        <p:spPr>
          <a:xfrm>
            <a:off x="479376" y="1295401"/>
            <a:ext cx="11017224" cy="4791075"/>
          </a:xfrm>
        </p:spPr>
        <p:txBody>
          <a:bodyPr>
            <a:normAutofit/>
          </a:bodyPr>
          <a:lstStyle/>
          <a:p>
            <a:pPr marL="0" indent="0">
              <a:spcBef>
                <a:spcPct val="0"/>
              </a:spcBef>
              <a:spcAft>
                <a:spcPts val="600"/>
              </a:spcAft>
              <a:buNone/>
            </a:pPr>
            <a:r>
              <a:rPr lang="en-US" altLang="en-US" dirty="0">
                <a:ea typeface="ＭＳ Ｐゴシック" pitchFamily="-110" charset="-128"/>
              </a:rPr>
              <a:t>Genres are actually very flexible and subject to constant process of change and adaptation. </a:t>
            </a:r>
          </a:p>
          <a:p>
            <a:pPr marL="0" indent="0">
              <a:spcBef>
                <a:spcPct val="0"/>
              </a:spcBef>
              <a:spcAft>
                <a:spcPts val="600"/>
              </a:spcAft>
              <a:buNone/>
            </a:pPr>
            <a:r>
              <a:rPr lang="en-US" altLang="en-US" dirty="0">
                <a:ea typeface="ＭＳ Ｐゴシック" pitchFamily="-110" charset="-128"/>
              </a:rPr>
              <a:t> </a:t>
            </a:r>
          </a:p>
          <a:p>
            <a:pPr>
              <a:spcBef>
                <a:spcPct val="0"/>
              </a:spcBef>
              <a:spcAft>
                <a:spcPts val="600"/>
              </a:spcAft>
            </a:pPr>
            <a:r>
              <a:rPr lang="en-US" altLang="en-US" dirty="0">
                <a:ea typeface="ＭＳ Ｐゴシック" pitchFamily="-110" charset="-128"/>
              </a:rPr>
              <a:t>Generic boundaries can never be rigidly defined</a:t>
            </a:r>
          </a:p>
          <a:p>
            <a:pPr>
              <a:spcBef>
                <a:spcPct val="0"/>
              </a:spcBef>
              <a:spcAft>
                <a:spcPts val="600"/>
              </a:spcAft>
            </a:pPr>
            <a:r>
              <a:rPr lang="en-US" altLang="en-US" dirty="0">
                <a:ea typeface="ＭＳ Ｐゴシック" pitchFamily="-110" charset="-128"/>
              </a:rPr>
              <a:t>all generic groupings are susceptible to extensive subdivisions</a:t>
            </a:r>
          </a:p>
          <a:p>
            <a:pPr lvl="1">
              <a:spcBef>
                <a:spcPct val="0"/>
              </a:spcBef>
              <a:spcAft>
                <a:spcPts val="600"/>
              </a:spcAft>
            </a:pPr>
            <a:r>
              <a:rPr lang="en-US" altLang="en-US" i="1" dirty="0">
                <a:ea typeface="ＭＳ Ｐゴシック" pitchFamily="-110" charset="-128"/>
              </a:rPr>
              <a:t>Ex: Oklahoma!</a:t>
            </a:r>
            <a:r>
              <a:rPr lang="en-US" altLang="en-US" dirty="0">
                <a:ea typeface="ＭＳ Ｐゴシック" pitchFamily="-110" charset="-128"/>
              </a:rPr>
              <a:t> (1955) is both a Western and a musical</a:t>
            </a:r>
          </a:p>
          <a:p>
            <a:pPr lvl="1">
              <a:spcBef>
                <a:spcPct val="0"/>
              </a:spcBef>
              <a:spcAft>
                <a:spcPts val="600"/>
              </a:spcAft>
            </a:pPr>
            <a:r>
              <a:rPr lang="en-US" altLang="en-US" dirty="0">
                <a:ea typeface="ＭＳ Ｐゴシック" pitchFamily="-110" charset="-128"/>
              </a:rPr>
              <a:t>to suggest that it should be excluded from either category on the grounds that it belongs in the other </a:t>
            </a:r>
          </a:p>
          <a:p>
            <a:pPr lvl="1">
              <a:spcBef>
                <a:spcPct val="0"/>
              </a:spcBef>
              <a:spcAft>
                <a:spcPts val="600"/>
              </a:spcAft>
            </a:pPr>
            <a:r>
              <a:rPr lang="en-US" altLang="en-US" dirty="0">
                <a:ea typeface="ＭＳ Ｐゴシック" pitchFamily="-110" charset="-128"/>
              </a:rPr>
              <a:t>would be a wrong classification</a:t>
            </a:r>
          </a:p>
          <a:p>
            <a:pPr>
              <a:spcBef>
                <a:spcPct val="0"/>
              </a:spcBef>
              <a:spcAft>
                <a:spcPts val="600"/>
              </a:spcAft>
            </a:pPr>
            <a:r>
              <a:rPr lang="en-US" altLang="en-US" dirty="0">
                <a:ea typeface="ＭＳ Ｐゴシック" pitchFamily="-110" charset="-128"/>
              </a:rPr>
              <a:t>What places a film in a certain Genre?</a:t>
            </a:r>
          </a:p>
        </p:txBody>
      </p:sp>
    </p:spTree>
    <p:extLst>
      <p:ext uri="{BB962C8B-B14F-4D97-AF65-F5344CB8AC3E}">
        <p14:creationId xmlns:p14="http://schemas.microsoft.com/office/powerpoint/2010/main" val="37093123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4" name="Rectangle 3"/>
          <p:cNvSpPr>
            <a:spLocks noGrp="1" noChangeArrowheads="1"/>
          </p:cNvSpPr>
          <p:nvPr>
            <p:ph type="body" idx="1"/>
          </p:nvPr>
        </p:nvSpPr>
        <p:spPr>
          <a:xfrm>
            <a:off x="695400" y="1676400"/>
            <a:ext cx="10945216" cy="4324350"/>
          </a:xfrm>
        </p:spPr>
        <p:txBody>
          <a:bodyPr/>
          <a:lstStyle/>
          <a:p>
            <a:pPr marL="0" indent="0">
              <a:spcBef>
                <a:spcPct val="0"/>
              </a:spcBef>
              <a:spcAft>
                <a:spcPts val="600"/>
              </a:spcAft>
              <a:buNone/>
            </a:pPr>
            <a:r>
              <a:rPr lang="en-US" altLang="en-US" dirty="0">
                <a:ea typeface="ＭＳ Ｐゴシック" pitchFamily="-110" charset="-128"/>
              </a:rPr>
              <a:t>Subjects or themes can be used to identify Genre.</a:t>
            </a:r>
          </a:p>
          <a:p>
            <a:pPr marL="0" indent="0">
              <a:spcBef>
                <a:spcPct val="0"/>
              </a:spcBef>
              <a:spcAft>
                <a:spcPts val="600"/>
              </a:spcAft>
              <a:buNone/>
            </a:pPr>
            <a:endParaRPr lang="en-US" altLang="en-US" dirty="0">
              <a:ea typeface="ＭＳ Ｐゴシック" pitchFamily="-110" charset="-128"/>
            </a:endParaRPr>
          </a:p>
          <a:p>
            <a:pPr>
              <a:spcBef>
                <a:spcPct val="0"/>
              </a:spcBef>
              <a:spcAft>
                <a:spcPts val="600"/>
              </a:spcAft>
            </a:pPr>
            <a:r>
              <a:rPr lang="en-US" altLang="en-US" dirty="0">
                <a:ea typeface="ＭＳ Ｐゴシック" pitchFamily="-110" charset="-128"/>
              </a:rPr>
              <a:t>A gangster film centers on large scale urban crime</a:t>
            </a:r>
          </a:p>
          <a:p>
            <a:pPr>
              <a:spcBef>
                <a:spcPct val="0"/>
              </a:spcBef>
              <a:spcAft>
                <a:spcPts val="600"/>
              </a:spcAft>
            </a:pPr>
            <a:r>
              <a:rPr lang="en-US" altLang="en-US" dirty="0">
                <a:ea typeface="ＭＳ Ｐゴシック" pitchFamily="-110" charset="-128"/>
              </a:rPr>
              <a:t>A science fiction film features technology beyond the reach of contemporary science</a:t>
            </a:r>
          </a:p>
          <a:p>
            <a:pPr>
              <a:spcBef>
                <a:spcPct val="0"/>
              </a:spcBef>
              <a:spcAft>
                <a:spcPts val="600"/>
              </a:spcAft>
            </a:pPr>
            <a:r>
              <a:rPr lang="en-US" altLang="en-US" dirty="0">
                <a:ea typeface="ＭＳ Ｐゴシック" pitchFamily="-110" charset="-128"/>
              </a:rPr>
              <a:t>A Western is usually about life on some frontier.</a:t>
            </a:r>
          </a:p>
          <a:p>
            <a:pPr>
              <a:spcBef>
                <a:spcPct val="0"/>
              </a:spcBef>
              <a:spcAft>
                <a:spcPts val="600"/>
              </a:spcAft>
            </a:pPr>
            <a:r>
              <a:rPr lang="en-US" altLang="en-US" dirty="0">
                <a:ea typeface="ＭＳ Ｐゴシック" pitchFamily="-110" charset="-128"/>
              </a:rPr>
              <a:t>Horror films feature a monster that threatens humans</a:t>
            </a:r>
          </a:p>
          <a:p>
            <a:pPr>
              <a:spcBef>
                <a:spcPct val="0"/>
              </a:spcBef>
              <a:spcAft>
                <a:spcPts val="600"/>
              </a:spcAft>
            </a:pPr>
            <a:r>
              <a:rPr lang="en-US" altLang="en-US" dirty="0">
                <a:ea typeface="ＭＳ Ｐゴシック" pitchFamily="-110" charset="-128"/>
              </a:rPr>
              <a:t>Sports films usually climax with a big game. </a:t>
            </a:r>
          </a:p>
        </p:txBody>
      </p:sp>
      <p:sp>
        <p:nvSpPr>
          <p:cNvPr id="5" name="Titel 1"/>
          <p:cNvSpPr txBox="1">
            <a:spLocks/>
          </p:cNvSpPr>
          <p:nvPr/>
        </p:nvSpPr>
        <p:spPr>
          <a:xfrm>
            <a:off x="551384" y="692696"/>
            <a:ext cx="6666524" cy="717256"/>
          </a:xfrm>
          <a:prstGeom prst="rect">
            <a:avLst/>
          </a:prstGeom>
        </p:spPr>
        <p:txBody>
          <a:bodyPr vert="horz" lIns="91440" tIns="45720" rIns="91440" bIns="45720" rtlCol="0" anchor="b">
            <a:normAutofit/>
          </a:bodyPr>
          <a:lstStyle>
            <a:lvl1pPr algn="l" defTabSz="457200" rtl="0" eaLnBrk="1" latinLnBrk="0" hangingPunct="1">
              <a:spcBef>
                <a:spcPct val="0"/>
              </a:spcBef>
              <a:buNone/>
              <a:defRPr sz="4000" kern="1200">
                <a:solidFill>
                  <a:schemeClr val="bg1"/>
                </a:solidFill>
                <a:latin typeface="+mj-lt"/>
                <a:ea typeface="+mj-ea"/>
                <a:cs typeface="+mj-cs"/>
              </a:defRPr>
            </a:lvl1pPr>
          </a:lstStyle>
          <a:p>
            <a:r>
              <a:rPr lang="en-US" altLang="en-US" dirty="0">
                <a:solidFill>
                  <a:schemeClr val="bg2"/>
                </a:solidFill>
                <a:ea typeface="ＭＳ Ｐゴシック" pitchFamily="-110" charset="-128"/>
              </a:rPr>
              <a:t>1. Genre Recognition</a:t>
            </a:r>
            <a:endParaRPr lang="en-GB" dirty="0">
              <a:solidFill>
                <a:schemeClr val="bg2"/>
              </a:solidFill>
            </a:endParaRPr>
          </a:p>
        </p:txBody>
      </p:sp>
    </p:spTree>
    <p:extLst>
      <p:ext uri="{BB962C8B-B14F-4D97-AF65-F5344CB8AC3E}">
        <p14:creationId xmlns:p14="http://schemas.microsoft.com/office/powerpoint/2010/main" val="24091211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18" name="Slide Number Placeholder 3"/>
          <p:cNvSpPr>
            <a:spLocks noGrp="1"/>
          </p:cNvSpPr>
          <p:nvPr>
            <p:ph type="sldNum" sz="quarter" idx="4294967295"/>
          </p:nvPr>
        </p:nvSpPr>
        <p:spPr>
          <a:xfrm>
            <a:off x="8872539" y="6248400"/>
            <a:ext cx="312737" cy="304800"/>
          </a:xfrm>
          <a:prstGeom prst="rect">
            <a:avLst/>
          </a:prstGeo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chemeClr val="tx1"/>
                </a:solidFill>
                <a:latin typeface="Arial" charset="0"/>
                <a:ea typeface="ＭＳ Ｐゴシック" pitchFamily="-110" charset="-128"/>
                <a:sym typeface="Arial" charset="0"/>
              </a:defRPr>
            </a:lvl1pPr>
            <a:lvl2pPr marL="37931725" indent="-37474525" eaLnBrk="0" hangingPunct="0">
              <a:defRPr sz="3200">
                <a:solidFill>
                  <a:schemeClr val="tx1"/>
                </a:solidFill>
                <a:latin typeface="Arial" charset="0"/>
                <a:ea typeface="ＭＳ Ｐゴシック" pitchFamily="-110" charset="-128"/>
                <a:sym typeface="Arial" charset="0"/>
              </a:defRPr>
            </a:lvl2pPr>
            <a:lvl3pPr eaLnBrk="0" hangingPunct="0">
              <a:defRPr sz="3200">
                <a:solidFill>
                  <a:schemeClr val="tx1"/>
                </a:solidFill>
                <a:latin typeface="Arial" charset="0"/>
                <a:ea typeface="ＭＳ Ｐゴシック" pitchFamily="-110" charset="-128"/>
                <a:sym typeface="Arial" charset="0"/>
              </a:defRPr>
            </a:lvl3pPr>
            <a:lvl4pPr eaLnBrk="0" hangingPunct="0">
              <a:defRPr sz="3200">
                <a:solidFill>
                  <a:schemeClr val="tx1"/>
                </a:solidFill>
                <a:latin typeface="Arial" charset="0"/>
                <a:ea typeface="ＭＳ Ｐゴシック" pitchFamily="-110" charset="-128"/>
                <a:sym typeface="Arial" charset="0"/>
              </a:defRPr>
            </a:lvl4pPr>
            <a:lvl5pPr eaLnBrk="0" hangingPunct="0">
              <a:defRPr sz="3200">
                <a:solidFill>
                  <a:schemeClr val="tx1"/>
                </a:solidFill>
                <a:latin typeface="Arial" charset="0"/>
                <a:ea typeface="ＭＳ Ｐゴシック" pitchFamily="-110" charset="-128"/>
                <a:sym typeface="Arial" charset="0"/>
              </a:defRPr>
            </a:lvl5pPr>
            <a:lvl6pPr marL="4572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6pPr>
            <a:lvl7pPr marL="9144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7pPr>
            <a:lvl8pPr marL="13716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8pPr>
            <a:lvl9pPr marL="18288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9pPr>
          </a:lstStyle>
          <a:p>
            <a:pPr eaLnBrk="1" hangingPunct="1"/>
            <a:fld id="{D5B7539E-4591-4FD8-9F5A-D7FB5257670B}" type="slidenum">
              <a:rPr lang="en-US" altLang="en-US" sz="1400"/>
              <a:pPr eaLnBrk="1" hangingPunct="1"/>
              <a:t>12</a:t>
            </a:fld>
            <a:endParaRPr lang="en-US" altLang="en-US" sz="1400"/>
          </a:p>
        </p:txBody>
      </p:sp>
      <p:sp>
        <p:nvSpPr>
          <p:cNvPr id="34820" name="Rectangle 2"/>
          <p:cNvSpPr>
            <a:spLocks noGrp="1" noChangeArrowheads="1"/>
          </p:cNvSpPr>
          <p:nvPr>
            <p:ph type="body" idx="1"/>
          </p:nvPr>
        </p:nvSpPr>
        <p:spPr>
          <a:xfrm>
            <a:off x="407368" y="1219200"/>
            <a:ext cx="11305256" cy="5181600"/>
          </a:xfrm>
          <a:noFill/>
        </p:spPr>
        <p:txBody>
          <a:bodyPr vert="horz" lIns="0" tIns="0" rIns="132080" bIns="0" rtlCol="0" anchor="t" anchorCtr="0">
            <a:normAutofit/>
          </a:bodyPr>
          <a:lstStyle/>
          <a:p>
            <a:pPr marL="39688" indent="0">
              <a:spcBef>
                <a:spcPct val="0"/>
              </a:spcBef>
              <a:spcAft>
                <a:spcPts val="600"/>
              </a:spcAft>
              <a:buNone/>
            </a:pPr>
            <a:r>
              <a:rPr lang="en-US" altLang="en-US" dirty="0">
                <a:ea typeface="ＭＳ Ｐゴシック" pitchFamily="-110" charset="-128"/>
              </a:rPr>
              <a:t>Although Subject matter or theme is not central to defining other genres.</a:t>
            </a:r>
          </a:p>
          <a:p>
            <a:pPr marL="39688" indent="0">
              <a:spcBef>
                <a:spcPct val="0"/>
              </a:spcBef>
              <a:spcAft>
                <a:spcPts val="600"/>
              </a:spcAft>
              <a:buNone/>
            </a:pPr>
            <a:endParaRPr lang="en-US" altLang="en-US" dirty="0">
              <a:ea typeface="ＭＳ Ｐゴシック" pitchFamily="-110" charset="-128"/>
            </a:endParaRPr>
          </a:p>
          <a:p>
            <a:pPr marL="728388" indent="-533400">
              <a:spcBef>
                <a:spcPct val="0"/>
              </a:spcBef>
              <a:spcAft>
                <a:spcPts val="600"/>
              </a:spcAft>
            </a:pPr>
            <a:r>
              <a:rPr lang="en-US" altLang="en-US" dirty="0">
                <a:ea typeface="ＭＳ Ｐゴシック" pitchFamily="-110" charset="-128"/>
              </a:rPr>
              <a:t>Musicals are chiefly recognizable by their manner of presentation.</a:t>
            </a:r>
          </a:p>
          <a:p>
            <a:pPr marL="728388" indent="-533400">
              <a:spcBef>
                <a:spcPct val="0"/>
              </a:spcBef>
              <a:spcAft>
                <a:spcPts val="600"/>
              </a:spcAft>
            </a:pPr>
            <a:r>
              <a:rPr lang="en-US" altLang="en-US" dirty="0">
                <a:ea typeface="ＭＳ Ｐゴシック" pitchFamily="-110" charset="-128"/>
              </a:rPr>
              <a:t>Detective films are partly defined by their plot patterns</a:t>
            </a:r>
          </a:p>
          <a:p>
            <a:pPr marL="728388" indent="-533400">
              <a:spcBef>
                <a:spcPct val="0"/>
              </a:spcBef>
              <a:spcAft>
                <a:spcPts val="600"/>
              </a:spcAft>
            </a:pPr>
            <a:r>
              <a:rPr lang="en-US" altLang="en-US" dirty="0">
                <a:ea typeface="ＭＳ Ｐゴシック" pitchFamily="-110" charset="-128"/>
              </a:rPr>
              <a:t>Dramas are defined by the distinctive emotional effect </a:t>
            </a:r>
          </a:p>
          <a:p>
            <a:pPr marL="728388" indent="-533400">
              <a:spcBef>
                <a:spcPct val="0"/>
              </a:spcBef>
              <a:spcAft>
                <a:spcPts val="600"/>
              </a:spcAft>
            </a:pPr>
            <a:r>
              <a:rPr lang="en-US" altLang="en-US" dirty="0">
                <a:ea typeface="ＭＳ Ｐゴシック" pitchFamily="-110" charset="-128"/>
              </a:rPr>
              <a:t>Comedies may have Action as well as </a:t>
            </a:r>
            <a:r>
              <a:rPr lang="en-US" altLang="en-US" dirty="0" err="1">
                <a:ea typeface="ＭＳ Ｐゴシック" pitchFamily="-110" charset="-128"/>
              </a:rPr>
              <a:t>Humour</a:t>
            </a:r>
            <a:r>
              <a:rPr lang="en-US" altLang="en-US" dirty="0">
                <a:ea typeface="ＭＳ Ｐゴシック" pitchFamily="-110" charset="-128"/>
              </a:rPr>
              <a:t> </a:t>
            </a:r>
          </a:p>
          <a:p>
            <a:pPr marL="728388" indent="-533400">
              <a:spcBef>
                <a:spcPct val="0"/>
              </a:spcBef>
              <a:spcAft>
                <a:spcPts val="600"/>
              </a:spcAft>
            </a:pPr>
            <a:r>
              <a:rPr lang="en-US" altLang="en-US" dirty="0">
                <a:ea typeface="ＭＳ Ｐゴシック" pitchFamily="-110" charset="-128"/>
              </a:rPr>
              <a:t>Suspense may have Drama as well as Tension </a:t>
            </a:r>
          </a:p>
          <a:p>
            <a:pPr marL="728388" indent="-533400">
              <a:spcBef>
                <a:spcPct val="0"/>
              </a:spcBef>
              <a:spcAft>
                <a:spcPts val="600"/>
              </a:spcAft>
            </a:pPr>
            <a:r>
              <a:rPr lang="en-US" altLang="en-US" dirty="0">
                <a:ea typeface="ＭＳ Ｐゴシック" pitchFamily="-110" charset="-128"/>
              </a:rPr>
              <a:t>And so on…</a:t>
            </a:r>
          </a:p>
        </p:txBody>
      </p:sp>
      <p:sp>
        <p:nvSpPr>
          <p:cNvPr id="6" name="Titel 1"/>
          <p:cNvSpPr txBox="1">
            <a:spLocks/>
          </p:cNvSpPr>
          <p:nvPr/>
        </p:nvSpPr>
        <p:spPr>
          <a:xfrm>
            <a:off x="479376" y="383072"/>
            <a:ext cx="6666524" cy="717256"/>
          </a:xfrm>
          <a:prstGeom prst="rect">
            <a:avLst/>
          </a:prstGeom>
        </p:spPr>
        <p:txBody>
          <a:bodyPr vert="horz" lIns="91440" tIns="45720" rIns="91440" bIns="45720" rtlCol="0" anchor="b">
            <a:normAutofit/>
          </a:bodyPr>
          <a:lstStyle>
            <a:lvl1pPr algn="l" defTabSz="457200" rtl="0" eaLnBrk="1" latinLnBrk="0" hangingPunct="1">
              <a:spcBef>
                <a:spcPct val="0"/>
              </a:spcBef>
              <a:buNone/>
              <a:defRPr sz="4000" kern="1200">
                <a:solidFill>
                  <a:schemeClr val="bg1"/>
                </a:solidFill>
                <a:latin typeface="+mj-lt"/>
                <a:ea typeface="+mj-ea"/>
                <a:cs typeface="+mj-cs"/>
              </a:defRPr>
            </a:lvl1pPr>
          </a:lstStyle>
          <a:p>
            <a:r>
              <a:rPr lang="en-US" altLang="en-US" dirty="0">
                <a:solidFill>
                  <a:schemeClr val="bg2"/>
                </a:solidFill>
                <a:ea typeface="ＭＳ Ｐゴシック" pitchFamily="-110" charset="-128"/>
              </a:rPr>
              <a:t>1. Genre Recognition</a:t>
            </a:r>
            <a:endParaRPr lang="en-GB" dirty="0">
              <a:solidFill>
                <a:schemeClr val="bg2"/>
              </a:solidFill>
            </a:endParaRPr>
          </a:p>
        </p:txBody>
      </p:sp>
    </p:spTree>
    <p:extLst>
      <p:ext uri="{BB962C8B-B14F-4D97-AF65-F5344CB8AC3E}">
        <p14:creationId xmlns:p14="http://schemas.microsoft.com/office/powerpoint/2010/main" val="39564966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867" name="Rectangle 1"/>
          <p:cNvSpPr>
            <a:spLocks noGrp="1" noChangeArrowheads="1"/>
          </p:cNvSpPr>
          <p:nvPr>
            <p:ph type="body" idx="1"/>
          </p:nvPr>
        </p:nvSpPr>
        <p:spPr>
          <a:xfrm>
            <a:off x="695400" y="1484784"/>
            <a:ext cx="10801200" cy="5068416"/>
          </a:xfrm>
        </p:spPr>
        <p:txBody>
          <a:bodyPr vert="horz" lIns="0" tIns="0" rIns="132080" bIns="0" rtlCol="0" anchor="t" anchorCtr="0">
            <a:noAutofit/>
          </a:bodyPr>
          <a:lstStyle/>
          <a:p>
            <a:pPr marL="39688" indent="0">
              <a:spcBef>
                <a:spcPct val="0"/>
              </a:spcBef>
              <a:spcAft>
                <a:spcPts val="600"/>
              </a:spcAft>
              <a:buClr>
                <a:srgbClr val="000000"/>
              </a:buClr>
              <a:buNone/>
            </a:pPr>
            <a:r>
              <a:rPr lang="en-US" altLang="en-US" dirty="0">
                <a:ea typeface="ＭＳ Ｐゴシック" pitchFamily="-110" charset="-128"/>
              </a:rPr>
              <a:t>The question of categorization is complicated because genres can be more or less broad.</a:t>
            </a:r>
          </a:p>
          <a:p>
            <a:pPr marL="611188" indent="-571500">
              <a:spcBef>
                <a:spcPct val="0"/>
              </a:spcBef>
              <a:spcAft>
                <a:spcPts val="600"/>
              </a:spcAft>
              <a:buClr>
                <a:srgbClr val="000000"/>
              </a:buClr>
            </a:pPr>
            <a:r>
              <a:rPr lang="en-US" altLang="en-US" dirty="0">
                <a:ea typeface="ＭＳ Ｐゴシック" pitchFamily="-110" charset="-128"/>
              </a:rPr>
              <a:t>Here we can look at the </a:t>
            </a:r>
            <a:r>
              <a:rPr lang="en-US" altLang="en-US" b="1" dirty="0">
                <a:ea typeface="ＭＳ Ｐゴシック" pitchFamily="-110" charset="-128"/>
              </a:rPr>
              <a:t>Sub-Genre</a:t>
            </a:r>
            <a:r>
              <a:rPr lang="en-US" altLang="en-US" dirty="0">
                <a:ea typeface="ＭＳ Ｐゴシック" pitchFamily="-110" charset="-128"/>
              </a:rPr>
              <a:t> thrillers</a:t>
            </a:r>
          </a:p>
          <a:p>
            <a:pPr marL="611188" indent="-571500">
              <a:spcBef>
                <a:spcPct val="0"/>
              </a:spcBef>
              <a:spcAft>
                <a:spcPts val="600"/>
              </a:spcAft>
              <a:buClr>
                <a:srgbClr val="000000"/>
              </a:buClr>
            </a:pPr>
            <a:r>
              <a:rPr lang="en-US" altLang="en-US" dirty="0">
                <a:ea typeface="ＭＳ Ｐゴシック" pitchFamily="-110" charset="-128"/>
              </a:rPr>
              <a:t>that term may encompass:</a:t>
            </a:r>
          </a:p>
          <a:p>
            <a:pPr marL="862288" lvl="1" indent="-571500">
              <a:spcBef>
                <a:spcPct val="0"/>
              </a:spcBef>
              <a:spcAft>
                <a:spcPts val="600"/>
              </a:spcAft>
              <a:buClr>
                <a:srgbClr val="000000"/>
              </a:buClr>
            </a:pPr>
            <a:r>
              <a:rPr lang="en-US" altLang="en-US" dirty="0">
                <a:ea typeface="ＭＳ Ｐゴシック" pitchFamily="-110" charset="-128"/>
              </a:rPr>
              <a:t>horror films</a:t>
            </a:r>
          </a:p>
          <a:p>
            <a:pPr marL="862288" lvl="1" indent="-571500">
              <a:spcBef>
                <a:spcPct val="0"/>
              </a:spcBef>
              <a:spcAft>
                <a:spcPts val="600"/>
              </a:spcAft>
              <a:buClr>
                <a:srgbClr val="000000"/>
              </a:buClr>
            </a:pPr>
            <a:r>
              <a:rPr lang="en-US" altLang="en-US" dirty="0">
                <a:ea typeface="ＭＳ Ｐゴシック" pitchFamily="-110" charset="-128"/>
              </a:rPr>
              <a:t>cop movies</a:t>
            </a:r>
          </a:p>
          <a:p>
            <a:pPr marL="862288" lvl="1" indent="-571500">
              <a:spcBef>
                <a:spcPct val="0"/>
              </a:spcBef>
              <a:spcAft>
                <a:spcPts val="600"/>
              </a:spcAft>
              <a:buClr>
                <a:srgbClr val="000000"/>
              </a:buClr>
            </a:pPr>
            <a:r>
              <a:rPr lang="en-US" altLang="en-US" dirty="0">
                <a:ea typeface="ＭＳ Ｐゴシック" pitchFamily="-110" charset="-128"/>
              </a:rPr>
              <a:t>hostage films</a:t>
            </a:r>
          </a:p>
          <a:p>
            <a:pPr marL="611188" indent="-571500">
              <a:spcBef>
                <a:spcPct val="0"/>
              </a:spcBef>
              <a:spcAft>
                <a:spcPts val="600"/>
              </a:spcAft>
              <a:buClr>
                <a:srgbClr val="000000"/>
              </a:buClr>
            </a:pPr>
            <a:r>
              <a:rPr lang="en-US" altLang="en-US" dirty="0">
                <a:ea typeface="ＭＳ Ｐゴシック" pitchFamily="-110" charset="-128"/>
              </a:rPr>
              <a:t>Likewise, Comedy encompasses a number of </a:t>
            </a:r>
            <a:r>
              <a:rPr lang="en-US" altLang="en-US" b="1" dirty="0">
                <a:ea typeface="ＭＳ Ｐゴシック" pitchFamily="-110" charset="-128"/>
              </a:rPr>
              <a:t>Sub-Genre </a:t>
            </a:r>
          </a:p>
          <a:p>
            <a:pPr marL="611188" indent="-571500">
              <a:spcBef>
                <a:spcPct val="0"/>
              </a:spcBef>
              <a:spcAft>
                <a:spcPts val="600"/>
              </a:spcAft>
              <a:buClr>
                <a:srgbClr val="000000"/>
              </a:buClr>
            </a:pPr>
            <a:r>
              <a:rPr lang="en-US" altLang="en-US" dirty="0">
                <a:ea typeface="ＭＳ Ｐゴシック" pitchFamily="-110" charset="-128"/>
              </a:rPr>
              <a:t>How many types of Comedies can you name?</a:t>
            </a:r>
          </a:p>
          <a:p>
            <a:pPr marL="290788" lvl="1" indent="0">
              <a:spcBef>
                <a:spcPct val="0"/>
              </a:spcBef>
              <a:spcAft>
                <a:spcPts val="600"/>
              </a:spcAft>
              <a:buClr>
                <a:srgbClr val="000000"/>
              </a:buClr>
              <a:buNone/>
            </a:pPr>
            <a:endParaRPr lang="en-US" altLang="en-US" dirty="0">
              <a:ea typeface="ＭＳ Ｐゴシック" pitchFamily="-110" charset="-128"/>
            </a:endParaRPr>
          </a:p>
        </p:txBody>
      </p:sp>
      <p:sp>
        <p:nvSpPr>
          <p:cNvPr id="5" name="Titel 1"/>
          <p:cNvSpPr txBox="1">
            <a:spLocks/>
          </p:cNvSpPr>
          <p:nvPr/>
        </p:nvSpPr>
        <p:spPr>
          <a:xfrm>
            <a:off x="551384" y="425744"/>
            <a:ext cx="6666524" cy="717256"/>
          </a:xfrm>
          <a:prstGeom prst="rect">
            <a:avLst/>
          </a:prstGeom>
        </p:spPr>
        <p:txBody>
          <a:bodyPr vert="horz" lIns="91440" tIns="45720" rIns="91440" bIns="45720" rtlCol="0" anchor="b">
            <a:normAutofit/>
          </a:bodyPr>
          <a:lstStyle>
            <a:lvl1pPr algn="l" defTabSz="457200" rtl="0" eaLnBrk="1" latinLnBrk="0" hangingPunct="1">
              <a:spcBef>
                <a:spcPct val="0"/>
              </a:spcBef>
              <a:buNone/>
              <a:defRPr sz="4000" kern="1200">
                <a:solidFill>
                  <a:schemeClr val="bg1"/>
                </a:solidFill>
                <a:latin typeface="+mj-lt"/>
                <a:ea typeface="+mj-ea"/>
                <a:cs typeface="+mj-cs"/>
              </a:defRPr>
            </a:lvl1pPr>
          </a:lstStyle>
          <a:p>
            <a:r>
              <a:rPr lang="en-US" altLang="en-US" dirty="0">
                <a:solidFill>
                  <a:schemeClr val="bg2"/>
                </a:solidFill>
                <a:ea typeface="ＭＳ Ｐゴシック" pitchFamily="-110" charset="-128"/>
              </a:rPr>
              <a:t>1. Genre Recognition</a:t>
            </a:r>
            <a:endParaRPr lang="en-GB" dirty="0">
              <a:solidFill>
                <a:schemeClr val="bg2"/>
              </a:solidFill>
            </a:endParaRPr>
          </a:p>
        </p:txBody>
      </p:sp>
    </p:spTree>
    <p:extLst>
      <p:ext uri="{BB962C8B-B14F-4D97-AF65-F5344CB8AC3E}">
        <p14:creationId xmlns:p14="http://schemas.microsoft.com/office/powerpoint/2010/main" val="10199920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8914" name="Slide Number Placeholder 3"/>
          <p:cNvSpPr txBox="1">
            <a:spLocks noGrp="1"/>
          </p:cNvSpPr>
          <p:nvPr/>
        </p:nvSpPr>
        <p:spPr bwMode="auto">
          <a:xfrm>
            <a:off x="8872539" y="6248400"/>
            <a:ext cx="31273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lstStyle>
            <a:lvl1pPr eaLnBrk="0" hangingPunct="0">
              <a:defRPr sz="3200">
                <a:solidFill>
                  <a:schemeClr val="tx1"/>
                </a:solidFill>
                <a:latin typeface="Arial" charset="0"/>
                <a:ea typeface="ＭＳ Ｐゴシック" pitchFamily="-110" charset="-128"/>
                <a:sym typeface="Arial" charset="0"/>
              </a:defRPr>
            </a:lvl1pPr>
            <a:lvl2pPr marL="37931725" indent="-37474525" eaLnBrk="0" hangingPunct="0">
              <a:defRPr sz="3200">
                <a:solidFill>
                  <a:schemeClr val="tx1"/>
                </a:solidFill>
                <a:latin typeface="Arial" charset="0"/>
                <a:ea typeface="ＭＳ Ｐゴシック" pitchFamily="-110" charset="-128"/>
                <a:sym typeface="Arial" charset="0"/>
              </a:defRPr>
            </a:lvl2pPr>
            <a:lvl3pPr eaLnBrk="0" hangingPunct="0">
              <a:defRPr sz="3200">
                <a:solidFill>
                  <a:schemeClr val="tx1"/>
                </a:solidFill>
                <a:latin typeface="Arial" charset="0"/>
                <a:ea typeface="ＭＳ Ｐゴシック" pitchFamily="-110" charset="-128"/>
                <a:sym typeface="Arial" charset="0"/>
              </a:defRPr>
            </a:lvl3pPr>
            <a:lvl4pPr eaLnBrk="0" hangingPunct="0">
              <a:defRPr sz="3200">
                <a:solidFill>
                  <a:schemeClr val="tx1"/>
                </a:solidFill>
                <a:latin typeface="Arial" charset="0"/>
                <a:ea typeface="ＭＳ Ｐゴシック" pitchFamily="-110" charset="-128"/>
                <a:sym typeface="Arial" charset="0"/>
              </a:defRPr>
            </a:lvl4pPr>
            <a:lvl5pPr eaLnBrk="0" hangingPunct="0">
              <a:defRPr sz="3200">
                <a:solidFill>
                  <a:schemeClr val="tx1"/>
                </a:solidFill>
                <a:latin typeface="Arial" charset="0"/>
                <a:ea typeface="ＭＳ Ｐゴシック" pitchFamily="-110" charset="-128"/>
                <a:sym typeface="Arial" charset="0"/>
              </a:defRPr>
            </a:lvl5pPr>
            <a:lvl6pPr marL="4572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6pPr>
            <a:lvl7pPr marL="9144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7pPr>
            <a:lvl8pPr marL="13716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8pPr>
            <a:lvl9pPr marL="18288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9pPr>
          </a:lstStyle>
          <a:p>
            <a:pPr algn="ctr" eaLnBrk="1" hangingPunct="1">
              <a:spcBef>
                <a:spcPct val="0"/>
              </a:spcBef>
              <a:buSzTx/>
              <a:buFontTx/>
              <a:buNone/>
            </a:pPr>
            <a:fld id="{2E7EF959-8BAA-46C4-83A3-10A45FAEBADF}" type="slidenum">
              <a:rPr lang="en-US" altLang="en-US" sz="1400">
                <a:cs typeface="Arial" charset="0"/>
              </a:rPr>
              <a:pPr algn="ctr" eaLnBrk="1" hangingPunct="1">
                <a:spcBef>
                  <a:spcPct val="0"/>
                </a:spcBef>
                <a:buSzTx/>
                <a:buFontTx/>
                <a:buNone/>
              </a:pPr>
              <a:t>14</a:t>
            </a:fld>
            <a:endParaRPr lang="en-US" altLang="en-US" sz="1400">
              <a:cs typeface="Arial" charset="0"/>
            </a:endParaRPr>
          </a:p>
        </p:txBody>
      </p:sp>
      <p:sp>
        <p:nvSpPr>
          <p:cNvPr id="38916" name="Rectangle 3"/>
          <p:cNvSpPr>
            <a:spLocks noGrp="1" noChangeArrowheads="1"/>
          </p:cNvSpPr>
          <p:nvPr>
            <p:ph type="body" idx="4294967295"/>
          </p:nvPr>
        </p:nvSpPr>
        <p:spPr>
          <a:xfrm>
            <a:off x="1828800" y="1495426"/>
            <a:ext cx="4267200" cy="4752975"/>
          </a:xfrm>
        </p:spPr>
        <p:txBody>
          <a:bodyPr/>
          <a:lstStyle/>
          <a:p>
            <a:pPr marL="766800" lvl="1" indent="-457200">
              <a:spcBef>
                <a:spcPct val="0"/>
              </a:spcBef>
              <a:spcAft>
                <a:spcPts val="600"/>
              </a:spcAft>
              <a:buFont typeface="+mj-lt"/>
              <a:buAutoNum type="arabicPeriod"/>
            </a:pPr>
            <a:r>
              <a:rPr lang="en-US" altLang="en-US" dirty="0">
                <a:ea typeface="ＭＳ Ｐゴシック" pitchFamily="-110" charset="-128"/>
              </a:rPr>
              <a:t>Romantic comedy</a:t>
            </a:r>
          </a:p>
          <a:p>
            <a:pPr marL="766800" lvl="1" indent="-457200">
              <a:spcBef>
                <a:spcPct val="0"/>
              </a:spcBef>
              <a:spcAft>
                <a:spcPts val="600"/>
              </a:spcAft>
              <a:buFont typeface="+mj-lt"/>
              <a:buAutoNum type="arabicPeriod"/>
            </a:pPr>
            <a:r>
              <a:rPr lang="en-US" altLang="en-US" dirty="0">
                <a:ea typeface="ＭＳ Ｐゴシック" pitchFamily="-110" charset="-128"/>
              </a:rPr>
              <a:t>Slapstick</a:t>
            </a:r>
          </a:p>
          <a:p>
            <a:pPr marL="766800" lvl="1" indent="-457200">
              <a:spcBef>
                <a:spcPct val="0"/>
              </a:spcBef>
              <a:spcAft>
                <a:spcPts val="600"/>
              </a:spcAft>
              <a:buFont typeface="+mj-lt"/>
              <a:buAutoNum type="arabicPeriod"/>
            </a:pPr>
            <a:r>
              <a:rPr lang="en-US" altLang="en-US" dirty="0">
                <a:ea typeface="ＭＳ Ｐゴシック" pitchFamily="-110" charset="-128"/>
              </a:rPr>
              <a:t>Farce</a:t>
            </a:r>
          </a:p>
          <a:p>
            <a:pPr marL="766800" lvl="1" indent="-457200">
              <a:spcBef>
                <a:spcPct val="0"/>
              </a:spcBef>
              <a:spcAft>
                <a:spcPts val="600"/>
              </a:spcAft>
              <a:buFont typeface="+mj-lt"/>
              <a:buAutoNum type="arabicPeriod"/>
            </a:pPr>
            <a:r>
              <a:rPr lang="en-US" altLang="en-US" dirty="0">
                <a:ea typeface="ＭＳ Ｐゴシック" pitchFamily="-110" charset="-128"/>
              </a:rPr>
              <a:t>Parody</a:t>
            </a:r>
          </a:p>
          <a:p>
            <a:pPr marL="766800" lvl="1" indent="-457200">
              <a:spcBef>
                <a:spcPct val="0"/>
              </a:spcBef>
              <a:spcAft>
                <a:spcPts val="600"/>
              </a:spcAft>
              <a:buFont typeface="+mj-lt"/>
              <a:buAutoNum type="arabicPeriod"/>
            </a:pPr>
            <a:r>
              <a:rPr lang="en-US" altLang="en-US" dirty="0">
                <a:ea typeface="ＭＳ Ｐゴシック" pitchFamily="-110" charset="-128"/>
              </a:rPr>
              <a:t>Satire</a:t>
            </a:r>
          </a:p>
          <a:p>
            <a:pPr marL="766800" lvl="1" indent="-457200">
              <a:spcBef>
                <a:spcPct val="0"/>
              </a:spcBef>
              <a:spcAft>
                <a:spcPts val="600"/>
              </a:spcAft>
              <a:buFont typeface="+mj-lt"/>
              <a:buAutoNum type="arabicPeriod"/>
            </a:pPr>
            <a:r>
              <a:rPr lang="en-US" altLang="en-US" dirty="0">
                <a:ea typeface="ＭＳ Ｐゴシック" pitchFamily="-110" charset="-128"/>
              </a:rPr>
              <a:t>Black comedy</a:t>
            </a:r>
          </a:p>
          <a:p>
            <a:pPr marL="766800" lvl="1" indent="-457200">
              <a:spcBef>
                <a:spcPct val="0"/>
              </a:spcBef>
              <a:spcAft>
                <a:spcPts val="600"/>
              </a:spcAft>
              <a:buFont typeface="+mj-lt"/>
              <a:buAutoNum type="arabicPeriod"/>
            </a:pPr>
            <a:r>
              <a:rPr lang="en-US" altLang="en-US" dirty="0">
                <a:ea typeface="ＭＳ Ｐゴシック" pitchFamily="-110" charset="-128"/>
              </a:rPr>
              <a:t>Teen comedy</a:t>
            </a:r>
          </a:p>
          <a:p>
            <a:pPr marL="766800" lvl="1" indent="-457200">
              <a:spcBef>
                <a:spcPct val="0"/>
              </a:spcBef>
              <a:spcAft>
                <a:spcPts val="600"/>
              </a:spcAft>
              <a:buFont typeface="+mj-lt"/>
              <a:buAutoNum type="arabicPeriod"/>
            </a:pPr>
            <a:r>
              <a:rPr lang="en-US" altLang="en-US" dirty="0">
                <a:ea typeface="ＭＳ Ｐゴシック" pitchFamily="-110" charset="-128"/>
              </a:rPr>
              <a:t>Gross-out comedy</a:t>
            </a:r>
          </a:p>
          <a:p>
            <a:pPr marL="766800" lvl="1" indent="-457200">
              <a:spcBef>
                <a:spcPct val="0"/>
              </a:spcBef>
              <a:spcAft>
                <a:spcPts val="600"/>
              </a:spcAft>
              <a:buFont typeface="+mj-lt"/>
              <a:buAutoNum type="arabicPeriod"/>
            </a:pPr>
            <a:r>
              <a:rPr lang="en-US" altLang="en-US" dirty="0">
                <a:ea typeface="ＭＳ Ｐゴシック" pitchFamily="-110" charset="-128"/>
              </a:rPr>
              <a:t>Musical comedy</a:t>
            </a:r>
          </a:p>
          <a:p>
            <a:pPr marL="766800" lvl="1" indent="-457200">
              <a:spcBef>
                <a:spcPct val="0"/>
              </a:spcBef>
              <a:spcAft>
                <a:spcPts val="600"/>
              </a:spcAft>
              <a:buFont typeface="+mj-lt"/>
              <a:buAutoNum type="arabicPeriod"/>
            </a:pPr>
            <a:r>
              <a:rPr lang="en-US" altLang="en-US" dirty="0">
                <a:ea typeface="ＭＳ Ｐゴシック" pitchFamily="-110" charset="-128"/>
              </a:rPr>
              <a:t>Sex comedy</a:t>
            </a:r>
            <a:endParaRPr lang="en-US" altLang="en-US" i="1" dirty="0">
              <a:ea typeface="ＭＳ Ｐゴシック" pitchFamily="-110" charset="-128"/>
            </a:endParaRPr>
          </a:p>
        </p:txBody>
      </p:sp>
      <p:pic>
        <p:nvPicPr>
          <p:cNvPr id="3891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53201" y="1295400"/>
            <a:ext cx="3216275"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6" name="Titel 1"/>
          <p:cNvSpPr txBox="1">
            <a:spLocks/>
          </p:cNvSpPr>
          <p:nvPr/>
        </p:nvSpPr>
        <p:spPr>
          <a:xfrm>
            <a:off x="767408" y="403372"/>
            <a:ext cx="6666524" cy="717256"/>
          </a:xfrm>
          <a:prstGeom prst="rect">
            <a:avLst/>
          </a:prstGeom>
        </p:spPr>
        <p:txBody>
          <a:bodyPr vert="horz" lIns="91440" tIns="45720" rIns="91440" bIns="45720" rtlCol="0" anchor="b">
            <a:normAutofit/>
          </a:bodyPr>
          <a:lstStyle>
            <a:lvl1pPr algn="l" defTabSz="457200" rtl="0" eaLnBrk="1" latinLnBrk="0" hangingPunct="1">
              <a:spcBef>
                <a:spcPct val="0"/>
              </a:spcBef>
              <a:buNone/>
              <a:defRPr sz="4000" kern="1200">
                <a:solidFill>
                  <a:schemeClr val="bg1"/>
                </a:solidFill>
                <a:latin typeface="+mj-lt"/>
                <a:ea typeface="+mj-ea"/>
                <a:cs typeface="+mj-cs"/>
              </a:defRPr>
            </a:lvl1pPr>
          </a:lstStyle>
          <a:p>
            <a:r>
              <a:rPr lang="en-US" altLang="en-US" dirty="0">
                <a:solidFill>
                  <a:schemeClr val="bg2"/>
                </a:solidFill>
                <a:ea typeface="ＭＳ Ｐゴシック" pitchFamily="-110" charset="-128"/>
              </a:rPr>
              <a:t>1. Genre Recognition</a:t>
            </a:r>
            <a:endParaRPr lang="en-GB" dirty="0">
              <a:solidFill>
                <a:schemeClr val="bg2"/>
              </a:solidFill>
            </a:endParaRPr>
          </a:p>
        </p:txBody>
      </p:sp>
    </p:spTree>
    <p:extLst>
      <p:ext uri="{BB962C8B-B14F-4D97-AF65-F5344CB8AC3E}">
        <p14:creationId xmlns:p14="http://schemas.microsoft.com/office/powerpoint/2010/main" val="23105072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4" name="Rectangle 2"/>
          <p:cNvSpPr>
            <a:spLocks noGrp="1" noChangeArrowheads="1"/>
          </p:cNvSpPr>
          <p:nvPr>
            <p:ph type="body" idx="1"/>
          </p:nvPr>
        </p:nvSpPr>
        <p:spPr>
          <a:xfrm>
            <a:off x="623392" y="1143000"/>
            <a:ext cx="10873208" cy="4838700"/>
          </a:xfrm>
          <a:noFill/>
        </p:spPr>
        <p:txBody>
          <a:bodyPr vert="horz" lIns="0" tIns="0" rIns="132080" bIns="0" rtlCol="0" anchor="t" anchorCtr="0">
            <a:noAutofit/>
          </a:bodyPr>
          <a:lstStyle/>
          <a:p>
            <a:pPr marL="0" indent="0">
              <a:spcBef>
                <a:spcPct val="0"/>
              </a:spcBef>
              <a:spcAft>
                <a:spcPts val="600"/>
              </a:spcAft>
              <a:buNone/>
            </a:pPr>
            <a:r>
              <a:rPr lang="en-US" altLang="en-US" dirty="0">
                <a:ea typeface="ＭＳ Ｐゴシック" pitchFamily="-110" charset="-128"/>
              </a:rPr>
              <a:t>Many Films often seem to straddle several genres.</a:t>
            </a:r>
          </a:p>
          <a:p>
            <a:pPr marL="0" indent="0">
              <a:spcBef>
                <a:spcPct val="0"/>
              </a:spcBef>
              <a:spcAft>
                <a:spcPts val="600"/>
              </a:spcAft>
              <a:buNone/>
            </a:pPr>
            <a:endParaRPr lang="en-US" altLang="en-US" sz="2800" dirty="0">
              <a:ea typeface="ＭＳ Ｐゴシック" pitchFamily="-110" charset="-128"/>
            </a:endParaRPr>
          </a:p>
          <a:p>
            <a:pPr lvl="1">
              <a:spcBef>
                <a:spcPct val="0"/>
              </a:spcBef>
              <a:spcAft>
                <a:spcPts val="600"/>
              </a:spcAft>
            </a:pPr>
            <a:r>
              <a:rPr lang="en-US" altLang="en-US" dirty="0">
                <a:ea typeface="ＭＳ Ｐゴシック" pitchFamily="-110" charset="-128"/>
              </a:rPr>
              <a:t>Is </a:t>
            </a:r>
            <a:r>
              <a:rPr lang="en-US" altLang="en-US" i="1" dirty="0">
                <a:ea typeface="ＭＳ Ｐゴシック" pitchFamily="-110" charset="-128"/>
              </a:rPr>
              <a:t>Groundhog Day</a:t>
            </a:r>
            <a:r>
              <a:rPr lang="en-US" altLang="en-US" dirty="0">
                <a:ea typeface="ＭＳ Ｐゴシック" pitchFamily="-110" charset="-128"/>
              </a:rPr>
              <a:t> (1993) romantic comedy or fantasy?</a:t>
            </a:r>
          </a:p>
          <a:p>
            <a:pPr lvl="1">
              <a:spcBef>
                <a:spcPct val="0"/>
              </a:spcBef>
              <a:spcAft>
                <a:spcPts val="600"/>
              </a:spcAft>
            </a:pPr>
            <a:r>
              <a:rPr lang="en-US" altLang="en-US" i="1" dirty="0">
                <a:ea typeface="ＭＳ Ｐゴシック" pitchFamily="-110" charset="-128"/>
              </a:rPr>
              <a:t>Alien</a:t>
            </a:r>
            <a:r>
              <a:rPr lang="en-US" altLang="en-US" dirty="0">
                <a:ea typeface="ＭＳ Ｐゴシック" pitchFamily="-110" charset="-128"/>
              </a:rPr>
              <a:t> (1979) horror or science fiction?</a:t>
            </a:r>
          </a:p>
          <a:p>
            <a:pPr lvl="1">
              <a:spcBef>
                <a:spcPct val="0"/>
              </a:spcBef>
              <a:spcAft>
                <a:spcPts val="600"/>
              </a:spcAft>
            </a:pPr>
            <a:r>
              <a:rPr lang="en-US" altLang="en-US" i="1" dirty="0">
                <a:ea typeface="ＭＳ Ｐゴシック" pitchFamily="-110" charset="-128"/>
              </a:rPr>
              <a:t>Being John Malkovich</a:t>
            </a:r>
            <a:r>
              <a:rPr lang="en-US" altLang="en-US" dirty="0">
                <a:ea typeface="ＭＳ Ｐゴシック" pitchFamily="-110" charset="-128"/>
              </a:rPr>
              <a:t> (1999) Drama or fantasy?</a:t>
            </a:r>
          </a:p>
          <a:p>
            <a:pPr lvl="1">
              <a:spcBef>
                <a:spcPct val="0"/>
              </a:spcBef>
              <a:spcAft>
                <a:spcPts val="600"/>
              </a:spcAft>
            </a:pPr>
            <a:r>
              <a:rPr lang="en-US" altLang="en-US" i="1" dirty="0">
                <a:ea typeface="ＭＳ Ｐゴシック" pitchFamily="-110" charset="-128"/>
              </a:rPr>
              <a:t>Eternal Sunshine of the Spotless Mind </a:t>
            </a:r>
            <a:r>
              <a:rPr lang="en-US" altLang="en-US" dirty="0">
                <a:ea typeface="ＭＳ Ｐゴシック" pitchFamily="-110" charset="-128"/>
              </a:rPr>
              <a:t>(2004) romantic comedy or science fiction?</a:t>
            </a:r>
          </a:p>
          <a:p>
            <a:pPr lvl="1">
              <a:spcBef>
                <a:spcPct val="0"/>
              </a:spcBef>
              <a:spcAft>
                <a:spcPts val="600"/>
              </a:spcAft>
            </a:pPr>
            <a:r>
              <a:rPr lang="en-US" altLang="en-US" sz="2400" dirty="0">
                <a:ea typeface="ＭＳ Ｐゴシック" pitchFamily="-110" charset="-128"/>
              </a:rPr>
              <a:t>Stranger than Fiction </a:t>
            </a:r>
            <a:r>
              <a:rPr lang="en-US" altLang="en-US" dirty="0">
                <a:ea typeface="ＭＳ Ｐゴシック" pitchFamily="-110" charset="-128"/>
              </a:rPr>
              <a:t>(2006) Drama or comedy?</a:t>
            </a:r>
          </a:p>
          <a:p>
            <a:pPr lvl="1">
              <a:spcBef>
                <a:spcPct val="0"/>
              </a:spcBef>
              <a:spcAft>
                <a:spcPts val="600"/>
              </a:spcAft>
            </a:pPr>
            <a:endParaRPr lang="en-US" altLang="en-US" sz="2400" dirty="0">
              <a:ea typeface="ＭＳ Ｐゴシック" pitchFamily="-110" charset="-128"/>
            </a:endParaRPr>
          </a:p>
        </p:txBody>
      </p:sp>
      <p:sp>
        <p:nvSpPr>
          <p:cNvPr id="7" name="Titel 1"/>
          <p:cNvSpPr txBox="1">
            <a:spLocks/>
          </p:cNvSpPr>
          <p:nvPr/>
        </p:nvSpPr>
        <p:spPr>
          <a:xfrm>
            <a:off x="551384" y="260648"/>
            <a:ext cx="6666524" cy="717256"/>
          </a:xfrm>
          <a:prstGeom prst="rect">
            <a:avLst/>
          </a:prstGeom>
        </p:spPr>
        <p:txBody>
          <a:bodyPr vert="horz" lIns="91440" tIns="45720" rIns="91440" bIns="45720" rtlCol="0" anchor="b">
            <a:normAutofit/>
          </a:bodyPr>
          <a:lstStyle>
            <a:lvl1pPr algn="l" defTabSz="457200" rtl="0" eaLnBrk="1" latinLnBrk="0" hangingPunct="1">
              <a:spcBef>
                <a:spcPct val="0"/>
              </a:spcBef>
              <a:buNone/>
              <a:defRPr sz="4000" kern="1200">
                <a:solidFill>
                  <a:schemeClr val="bg1"/>
                </a:solidFill>
                <a:latin typeface="+mj-lt"/>
                <a:ea typeface="+mj-ea"/>
                <a:cs typeface="+mj-cs"/>
              </a:defRPr>
            </a:lvl1pPr>
          </a:lstStyle>
          <a:p>
            <a:r>
              <a:rPr lang="en-US" altLang="en-US" dirty="0">
                <a:solidFill>
                  <a:schemeClr val="bg2"/>
                </a:solidFill>
                <a:ea typeface="ＭＳ Ｐゴシック" pitchFamily="-110" charset="-128"/>
              </a:rPr>
              <a:t>1. Genre Recognition</a:t>
            </a:r>
            <a:endParaRPr lang="en-GB" dirty="0">
              <a:solidFill>
                <a:schemeClr val="bg2"/>
              </a:solidFill>
            </a:endParaRPr>
          </a:p>
        </p:txBody>
      </p:sp>
    </p:spTree>
    <p:extLst>
      <p:ext uri="{BB962C8B-B14F-4D97-AF65-F5344CB8AC3E}">
        <p14:creationId xmlns:p14="http://schemas.microsoft.com/office/powerpoint/2010/main" val="24193890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012" name="Rectangle 6"/>
          <p:cNvSpPr>
            <a:spLocks noGrp="1" noChangeArrowheads="1"/>
          </p:cNvSpPr>
          <p:nvPr>
            <p:ph type="body" idx="1"/>
          </p:nvPr>
        </p:nvSpPr>
        <p:spPr>
          <a:xfrm>
            <a:off x="479376" y="1412776"/>
            <a:ext cx="11017224" cy="4905375"/>
          </a:xfrm>
        </p:spPr>
        <p:txBody>
          <a:bodyPr>
            <a:normAutofit/>
          </a:bodyPr>
          <a:lstStyle/>
          <a:p>
            <a:pPr marL="39688" indent="0">
              <a:spcBef>
                <a:spcPct val="0"/>
              </a:spcBef>
              <a:spcAft>
                <a:spcPts val="600"/>
              </a:spcAft>
              <a:buClr>
                <a:srgbClr val="000000"/>
              </a:buClr>
              <a:buSzPct val="125000"/>
              <a:buNone/>
            </a:pPr>
            <a:r>
              <a:rPr lang="en-US" altLang="en-US" dirty="0">
                <a:ea typeface="ＭＳ Ｐゴシック" pitchFamily="-110" charset="-128"/>
              </a:rPr>
              <a:t>Genres are based on an agreement among filmmakers, reviewers and audiences using shared </a:t>
            </a:r>
            <a:r>
              <a:rPr lang="en-US" altLang="en-US" b="1" dirty="0">
                <a:ea typeface="ＭＳ Ｐゴシック" pitchFamily="-110" charset="-128"/>
              </a:rPr>
              <a:t>genre conventions</a:t>
            </a:r>
            <a:r>
              <a:rPr lang="en-US" altLang="en-US" dirty="0">
                <a:ea typeface="ＭＳ Ｐゴシック" pitchFamily="-110" charset="-128"/>
              </a:rPr>
              <a:t>.</a:t>
            </a:r>
          </a:p>
          <a:p>
            <a:pPr marL="39688" indent="0">
              <a:spcBef>
                <a:spcPct val="0"/>
              </a:spcBef>
              <a:spcAft>
                <a:spcPts val="600"/>
              </a:spcAft>
              <a:buClr>
                <a:srgbClr val="000000"/>
              </a:buClr>
              <a:buSzPct val="125000"/>
              <a:buNone/>
            </a:pPr>
            <a:endParaRPr lang="en-US" altLang="en-US" dirty="0">
              <a:ea typeface="ＭＳ Ｐゴシック" pitchFamily="-110" charset="-128"/>
            </a:endParaRPr>
          </a:p>
          <a:p>
            <a:pPr>
              <a:spcBef>
                <a:spcPct val="0"/>
              </a:spcBef>
              <a:spcAft>
                <a:spcPts val="600"/>
              </a:spcAft>
            </a:pPr>
            <a:r>
              <a:rPr lang="en-US" altLang="en-US" dirty="0">
                <a:ea typeface="ＭＳ Ｐゴシック" pitchFamily="-110" charset="-128"/>
              </a:rPr>
              <a:t>industry officials’ decisions about what films to make</a:t>
            </a:r>
          </a:p>
          <a:p>
            <a:pPr>
              <a:spcBef>
                <a:spcPct val="0"/>
              </a:spcBef>
              <a:spcAft>
                <a:spcPts val="600"/>
              </a:spcAft>
            </a:pPr>
            <a:r>
              <a:rPr lang="en-US" altLang="en-US" dirty="0">
                <a:ea typeface="ＭＳ Ｐゴシック" pitchFamily="-110" charset="-128"/>
              </a:rPr>
              <a:t>shorthand for media when discussing a certain film</a:t>
            </a:r>
          </a:p>
          <a:p>
            <a:pPr>
              <a:spcBef>
                <a:spcPct val="0"/>
              </a:spcBef>
              <a:spcAft>
                <a:spcPts val="600"/>
              </a:spcAft>
            </a:pPr>
            <a:r>
              <a:rPr lang="en-US" altLang="en-US" dirty="0">
                <a:ea typeface="ＭＳ Ｐゴシック" pitchFamily="-110" charset="-128"/>
                <a:sym typeface="Times New Roman" pitchFamily="-110" charset="0"/>
              </a:rPr>
              <a:t>provides a way for viewers to decide on a film</a:t>
            </a:r>
          </a:p>
          <a:p>
            <a:pPr marL="39688" indent="0">
              <a:spcBef>
                <a:spcPct val="0"/>
              </a:spcBef>
              <a:spcAft>
                <a:spcPts val="600"/>
              </a:spcAft>
              <a:buClr>
                <a:srgbClr val="000000"/>
              </a:buClr>
              <a:buSzPct val="125000"/>
            </a:pPr>
            <a:endParaRPr lang="en-US" altLang="en-US" dirty="0">
              <a:ea typeface="ＭＳ Ｐゴシック" pitchFamily="-110" charset="-128"/>
            </a:endParaRPr>
          </a:p>
          <a:p>
            <a:pPr marL="39688" indent="0">
              <a:spcBef>
                <a:spcPct val="0"/>
              </a:spcBef>
              <a:spcAft>
                <a:spcPts val="600"/>
              </a:spcAft>
              <a:buClr>
                <a:srgbClr val="000000"/>
              </a:buClr>
              <a:buSzPct val="125000"/>
              <a:buNone/>
            </a:pPr>
            <a:r>
              <a:rPr lang="en-US" altLang="en-US" dirty="0">
                <a:ea typeface="ＭＳ Ｐゴシック" pitchFamily="-110" charset="-128"/>
              </a:rPr>
              <a:t>What gives films of similar type some common identity?</a:t>
            </a:r>
          </a:p>
          <a:p>
            <a:pPr marL="17463">
              <a:spcBef>
                <a:spcPct val="0"/>
              </a:spcBef>
              <a:spcAft>
                <a:spcPts val="600"/>
              </a:spcAft>
            </a:pPr>
            <a:endParaRPr lang="en-US" altLang="en-US" dirty="0">
              <a:ea typeface="ＭＳ Ｐゴシック" pitchFamily="-110" charset="-128"/>
              <a:sym typeface="Times New Roman" pitchFamily="-110" charset="0"/>
            </a:endParaRPr>
          </a:p>
          <a:p>
            <a:pPr>
              <a:spcBef>
                <a:spcPct val="0"/>
              </a:spcBef>
              <a:spcAft>
                <a:spcPts val="600"/>
              </a:spcAft>
            </a:pPr>
            <a:endParaRPr lang="en-US" altLang="en-US" dirty="0">
              <a:ea typeface="ＭＳ Ｐゴシック" pitchFamily="-110" charset="-128"/>
              <a:sym typeface="Times New Roman" pitchFamily="-110" charset="0"/>
            </a:endParaRPr>
          </a:p>
        </p:txBody>
      </p:sp>
      <p:sp>
        <p:nvSpPr>
          <p:cNvPr id="5" name="Titel 1"/>
          <p:cNvSpPr txBox="1">
            <a:spLocks/>
          </p:cNvSpPr>
          <p:nvPr/>
        </p:nvSpPr>
        <p:spPr>
          <a:xfrm>
            <a:off x="780391" y="363707"/>
            <a:ext cx="6666524" cy="717256"/>
          </a:xfrm>
          <a:prstGeom prst="rect">
            <a:avLst/>
          </a:prstGeom>
        </p:spPr>
        <p:txBody>
          <a:bodyPr vert="horz" lIns="91440" tIns="45720" rIns="91440" bIns="45720" rtlCol="0" anchor="b">
            <a:normAutofit/>
          </a:bodyPr>
          <a:lstStyle>
            <a:lvl1pPr algn="l" defTabSz="457200" rtl="0" eaLnBrk="1" latinLnBrk="0" hangingPunct="1">
              <a:spcBef>
                <a:spcPct val="0"/>
              </a:spcBef>
              <a:buNone/>
              <a:defRPr sz="4000" kern="1200">
                <a:solidFill>
                  <a:schemeClr val="bg1"/>
                </a:solidFill>
                <a:latin typeface="+mj-lt"/>
                <a:ea typeface="+mj-ea"/>
                <a:cs typeface="+mj-cs"/>
              </a:defRPr>
            </a:lvl1pPr>
          </a:lstStyle>
          <a:p>
            <a:r>
              <a:rPr lang="en-US" altLang="en-US" dirty="0">
                <a:solidFill>
                  <a:schemeClr val="bg2"/>
                </a:solidFill>
                <a:ea typeface="ＭＳ Ｐゴシック" pitchFamily="-110" charset="-128"/>
              </a:rPr>
              <a:t>1. Genre Recognition</a:t>
            </a:r>
            <a:endParaRPr lang="en-GB" dirty="0">
              <a:solidFill>
                <a:schemeClr val="bg2"/>
              </a:solidFill>
            </a:endParaRPr>
          </a:p>
        </p:txBody>
      </p:sp>
    </p:spTree>
    <p:extLst>
      <p:ext uri="{BB962C8B-B14F-4D97-AF65-F5344CB8AC3E}">
        <p14:creationId xmlns:p14="http://schemas.microsoft.com/office/powerpoint/2010/main" val="20869569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9156" name="Rectangle 3"/>
          <p:cNvSpPr>
            <a:spLocks noGrp="1" noChangeArrowheads="1"/>
          </p:cNvSpPr>
          <p:nvPr>
            <p:ph type="body" idx="1"/>
          </p:nvPr>
        </p:nvSpPr>
        <p:spPr>
          <a:xfrm>
            <a:off x="557696" y="1695720"/>
            <a:ext cx="11076608" cy="4406280"/>
          </a:xfrm>
        </p:spPr>
        <p:txBody>
          <a:bodyPr>
            <a:normAutofit/>
          </a:bodyPr>
          <a:lstStyle/>
          <a:p>
            <a:pPr marL="342900" lvl="1" indent="-342900">
              <a:spcBef>
                <a:spcPct val="0"/>
              </a:spcBef>
              <a:spcAft>
                <a:spcPts val="600"/>
              </a:spcAft>
              <a:buClr>
                <a:srgbClr val="000000"/>
              </a:buClr>
              <a:buSzPct val="125000"/>
            </a:pPr>
            <a:r>
              <a:rPr lang="en-US" altLang="en-US" sz="2400" dirty="0">
                <a:solidFill>
                  <a:schemeClr val="bg2"/>
                </a:solidFill>
                <a:ea typeface="ＭＳ Ｐゴシック" pitchFamily="-110" charset="-128"/>
              </a:rPr>
              <a:t>Swords in a Samurai film</a:t>
            </a:r>
          </a:p>
          <a:p>
            <a:pPr marL="342900" lvl="1" indent="-342900">
              <a:spcBef>
                <a:spcPct val="0"/>
              </a:spcBef>
              <a:spcAft>
                <a:spcPts val="600"/>
              </a:spcAft>
              <a:buClr>
                <a:srgbClr val="000000"/>
              </a:buClr>
              <a:buSzPct val="125000"/>
            </a:pPr>
            <a:r>
              <a:rPr lang="en-US" altLang="en-US" sz="2400" dirty="0">
                <a:solidFill>
                  <a:schemeClr val="bg2"/>
                </a:solidFill>
                <a:ea typeface="ＭＳ Ｐゴシック" pitchFamily="-110" charset="-128"/>
              </a:rPr>
              <a:t>Gadgets in a Spy film</a:t>
            </a:r>
          </a:p>
          <a:p>
            <a:pPr>
              <a:spcBef>
                <a:spcPct val="0"/>
              </a:spcBef>
              <a:spcAft>
                <a:spcPts val="600"/>
              </a:spcAft>
              <a:buClr>
                <a:srgbClr val="000000"/>
              </a:buClr>
              <a:buSzPct val="125000"/>
            </a:pPr>
            <a:r>
              <a:rPr lang="en-US" altLang="en-US" dirty="0">
                <a:solidFill>
                  <a:schemeClr val="bg2"/>
                </a:solidFill>
                <a:ea typeface="ＭＳ Ｐゴシック" pitchFamily="-110" charset="-128"/>
              </a:rPr>
              <a:t>Mystery films will contain an investigation</a:t>
            </a:r>
          </a:p>
          <a:p>
            <a:pPr>
              <a:spcBef>
                <a:spcPct val="0"/>
              </a:spcBef>
              <a:spcAft>
                <a:spcPts val="600"/>
              </a:spcAft>
              <a:buClr>
                <a:srgbClr val="000000"/>
              </a:buClr>
              <a:buSzPct val="125000"/>
            </a:pPr>
            <a:r>
              <a:rPr lang="en-US" altLang="en-US" dirty="0">
                <a:solidFill>
                  <a:schemeClr val="bg2"/>
                </a:solidFill>
                <a:ea typeface="ＭＳ Ｐゴシック" pitchFamily="-110" charset="-128"/>
              </a:rPr>
              <a:t>Revenge plotlines are common in Westerns</a:t>
            </a:r>
          </a:p>
          <a:p>
            <a:pPr>
              <a:spcBef>
                <a:spcPct val="0"/>
              </a:spcBef>
              <a:spcAft>
                <a:spcPts val="600"/>
              </a:spcAft>
              <a:buClr>
                <a:srgbClr val="000000"/>
              </a:buClr>
              <a:buSzPct val="125000"/>
            </a:pPr>
            <a:r>
              <a:rPr lang="en-US" altLang="en-US" dirty="0">
                <a:solidFill>
                  <a:schemeClr val="bg2"/>
                </a:solidFill>
                <a:ea typeface="ＭＳ Ｐゴシック" pitchFamily="-110" charset="-128"/>
              </a:rPr>
              <a:t>The gangster film usually centers on the gangster’s rise and fall as he struggles against police and rival gangs </a:t>
            </a:r>
          </a:p>
          <a:p>
            <a:pPr>
              <a:spcBef>
                <a:spcPct val="0"/>
              </a:spcBef>
              <a:spcAft>
                <a:spcPts val="600"/>
              </a:spcAft>
              <a:buClr>
                <a:srgbClr val="000000"/>
              </a:buClr>
              <a:buSzPct val="125000"/>
            </a:pPr>
            <a:r>
              <a:rPr lang="en-US" altLang="en-US" dirty="0">
                <a:solidFill>
                  <a:schemeClr val="bg2"/>
                </a:solidFill>
                <a:ea typeface="ＭＳ Ｐゴシック" pitchFamily="-110" charset="-128"/>
              </a:rPr>
              <a:t>Biopics will contain major episodes in the main character’s life</a:t>
            </a:r>
          </a:p>
        </p:txBody>
      </p:sp>
      <p:sp>
        <p:nvSpPr>
          <p:cNvPr id="6" name="Titel 1"/>
          <p:cNvSpPr txBox="1">
            <a:spLocks noGrp="1"/>
          </p:cNvSpPr>
          <p:nvPr>
            <p:ph type="title"/>
          </p:nvPr>
        </p:nvSpPr>
        <p:spPr>
          <a:prstGeom prst="rect">
            <a:avLst/>
          </a:prstGeom>
        </p:spPr>
        <p:txBody>
          <a:bodyPr vert="horz" lIns="91440" tIns="45720" rIns="91440" bIns="45720" rtlCol="0" anchor="b" anchorCtr="0">
            <a:normAutofit fontScale="90000"/>
          </a:bodyPr>
          <a:lstStyle>
            <a:lvl1pPr algn="l" defTabSz="457200" rtl="0" eaLnBrk="1" latinLnBrk="0" hangingPunct="1">
              <a:spcBef>
                <a:spcPct val="0"/>
              </a:spcBef>
              <a:buNone/>
              <a:defRPr sz="4000" kern="1200">
                <a:solidFill>
                  <a:schemeClr val="bg1"/>
                </a:solidFill>
                <a:latin typeface="+mj-lt"/>
                <a:ea typeface="+mj-ea"/>
                <a:cs typeface="+mj-cs"/>
              </a:defRPr>
            </a:lvl1pPr>
          </a:lstStyle>
          <a:p>
            <a:r>
              <a:rPr lang="en-US" altLang="en-US" dirty="0">
                <a:solidFill>
                  <a:schemeClr val="bg2"/>
                </a:solidFill>
                <a:ea typeface="ＭＳ Ｐゴシック" pitchFamily="-110" charset="-128"/>
              </a:rPr>
              <a:t>1. Genre Recognition</a:t>
            </a:r>
            <a:endParaRPr lang="en-GB" dirty="0">
              <a:solidFill>
                <a:schemeClr val="bg2"/>
              </a:solidFill>
            </a:endParaRPr>
          </a:p>
        </p:txBody>
      </p:sp>
    </p:spTree>
    <p:extLst>
      <p:ext uri="{BB962C8B-B14F-4D97-AF65-F5344CB8AC3E}">
        <p14:creationId xmlns:p14="http://schemas.microsoft.com/office/powerpoint/2010/main" val="28151232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02" name="Slide Number Placeholder 3"/>
          <p:cNvSpPr>
            <a:spLocks noGrp="1"/>
          </p:cNvSpPr>
          <p:nvPr>
            <p:ph type="sldNum" sz="quarter" idx="4294967295"/>
          </p:nvPr>
        </p:nvSpPr>
        <p:spPr>
          <a:xfrm>
            <a:off x="8872539" y="6248400"/>
            <a:ext cx="312737" cy="304800"/>
          </a:xfrm>
          <a:prstGeom prst="rect">
            <a:avLst/>
          </a:prstGeo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chemeClr val="tx1"/>
                </a:solidFill>
                <a:latin typeface="Arial" charset="0"/>
                <a:ea typeface="ＭＳ Ｐゴシック" pitchFamily="-110" charset="-128"/>
                <a:sym typeface="Arial" charset="0"/>
              </a:defRPr>
            </a:lvl1pPr>
            <a:lvl2pPr marL="37931725" indent="-37474525" eaLnBrk="0" hangingPunct="0">
              <a:defRPr sz="3200">
                <a:solidFill>
                  <a:schemeClr val="tx1"/>
                </a:solidFill>
                <a:latin typeface="Arial" charset="0"/>
                <a:ea typeface="ＭＳ Ｐゴシック" pitchFamily="-110" charset="-128"/>
                <a:sym typeface="Arial" charset="0"/>
              </a:defRPr>
            </a:lvl2pPr>
            <a:lvl3pPr eaLnBrk="0" hangingPunct="0">
              <a:defRPr sz="3200">
                <a:solidFill>
                  <a:schemeClr val="tx1"/>
                </a:solidFill>
                <a:latin typeface="Arial" charset="0"/>
                <a:ea typeface="ＭＳ Ｐゴシック" pitchFamily="-110" charset="-128"/>
                <a:sym typeface="Arial" charset="0"/>
              </a:defRPr>
            </a:lvl3pPr>
            <a:lvl4pPr eaLnBrk="0" hangingPunct="0">
              <a:defRPr sz="3200">
                <a:solidFill>
                  <a:schemeClr val="tx1"/>
                </a:solidFill>
                <a:latin typeface="Arial" charset="0"/>
                <a:ea typeface="ＭＳ Ｐゴシック" pitchFamily="-110" charset="-128"/>
                <a:sym typeface="Arial" charset="0"/>
              </a:defRPr>
            </a:lvl4pPr>
            <a:lvl5pPr eaLnBrk="0" hangingPunct="0">
              <a:defRPr sz="3200">
                <a:solidFill>
                  <a:schemeClr val="tx1"/>
                </a:solidFill>
                <a:latin typeface="Arial" charset="0"/>
                <a:ea typeface="ＭＳ Ｐゴシック" pitchFamily="-110" charset="-128"/>
                <a:sym typeface="Arial" charset="0"/>
              </a:defRPr>
            </a:lvl5pPr>
            <a:lvl6pPr marL="4572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6pPr>
            <a:lvl7pPr marL="9144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7pPr>
            <a:lvl8pPr marL="13716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8pPr>
            <a:lvl9pPr marL="18288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9pPr>
          </a:lstStyle>
          <a:p>
            <a:pPr eaLnBrk="1" hangingPunct="1"/>
            <a:fld id="{5A5D5605-7DE5-401A-87FC-7DB61FE02AAC}" type="slidenum">
              <a:rPr lang="en-US" altLang="en-US" sz="1400"/>
              <a:pPr eaLnBrk="1" hangingPunct="1"/>
              <a:t>18</a:t>
            </a:fld>
            <a:endParaRPr lang="en-US" altLang="en-US" sz="1400"/>
          </a:p>
        </p:txBody>
      </p:sp>
      <p:sp>
        <p:nvSpPr>
          <p:cNvPr id="51204" name="Rectangle 2"/>
          <p:cNvSpPr>
            <a:spLocks noGrp="1" noChangeArrowheads="1"/>
          </p:cNvSpPr>
          <p:nvPr>
            <p:ph type="body" idx="1"/>
          </p:nvPr>
        </p:nvSpPr>
        <p:spPr>
          <a:xfrm>
            <a:off x="551384" y="1484784"/>
            <a:ext cx="10945216" cy="4104456"/>
          </a:xfrm>
        </p:spPr>
        <p:txBody>
          <a:bodyPr vert="horz" lIns="0" tIns="0" rIns="132080" bIns="0" rtlCol="0" anchor="t" anchorCtr="0">
            <a:noAutofit/>
          </a:bodyPr>
          <a:lstStyle/>
          <a:p>
            <a:pPr marL="39688" indent="0">
              <a:spcBef>
                <a:spcPct val="0"/>
              </a:spcBef>
              <a:spcAft>
                <a:spcPts val="600"/>
              </a:spcAft>
              <a:buClr>
                <a:srgbClr val="000000"/>
              </a:buClr>
              <a:buSzPct val="125000"/>
              <a:buNone/>
            </a:pPr>
            <a:r>
              <a:rPr lang="en-US" altLang="en-US" dirty="0">
                <a:ea typeface="ＭＳ Ｐゴシック" pitchFamily="-110" charset="-128"/>
              </a:rPr>
              <a:t>Other Genre conventions are thematic:</a:t>
            </a:r>
            <a:r>
              <a:rPr lang="en-US" altLang="en-US" sz="2800" dirty="0">
                <a:ea typeface="ＭＳ Ｐゴシック" pitchFamily="-110" charset="-128"/>
              </a:rPr>
              <a:t> </a:t>
            </a:r>
          </a:p>
          <a:p>
            <a:pPr marL="39688" indent="0">
              <a:spcBef>
                <a:spcPct val="0"/>
              </a:spcBef>
              <a:spcAft>
                <a:spcPts val="600"/>
              </a:spcAft>
              <a:buClr>
                <a:srgbClr val="000000"/>
              </a:buClr>
              <a:buSzPct val="125000"/>
              <a:buNone/>
            </a:pPr>
            <a:endParaRPr lang="en-US" altLang="en-US" sz="2800" dirty="0">
              <a:ea typeface="ＭＳ Ｐゴシック" pitchFamily="-110" charset="-128"/>
            </a:endParaRPr>
          </a:p>
          <a:p>
            <a:pPr>
              <a:spcBef>
                <a:spcPct val="0"/>
              </a:spcBef>
              <a:spcAft>
                <a:spcPts val="600"/>
              </a:spcAft>
              <a:buClr>
                <a:srgbClr val="000000"/>
              </a:buClr>
              <a:buSzPct val="125000"/>
            </a:pPr>
            <a:r>
              <a:rPr lang="en-US" altLang="en-US" dirty="0">
                <a:ea typeface="ＭＳ Ｐゴシック" pitchFamily="-110" charset="-128"/>
              </a:rPr>
              <a:t>Hong Kong Martial Arts films celebrate loyalty and obedience.</a:t>
            </a:r>
          </a:p>
          <a:p>
            <a:pPr>
              <a:spcBef>
                <a:spcPct val="0"/>
              </a:spcBef>
              <a:spcAft>
                <a:spcPts val="600"/>
              </a:spcAft>
              <a:buClr>
                <a:srgbClr val="000000"/>
              </a:buClr>
              <a:buSzPct val="125000"/>
            </a:pPr>
            <a:r>
              <a:rPr lang="en-US" altLang="en-US" dirty="0">
                <a:ea typeface="ＭＳ Ｐゴシック" pitchFamily="-110" charset="-128"/>
              </a:rPr>
              <a:t>A standard theme in the gangster film is the price of success.</a:t>
            </a:r>
          </a:p>
          <a:p>
            <a:pPr>
              <a:spcBef>
                <a:spcPct val="0"/>
              </a:spcBef>
              <a:spcAft>
                <a:spcPts val="600"/>
              </a:spcAft>
              <a:buClr>
                <a:srgbClr val="000000"/>
              </a:buClr>
              <a:buSzPct val="125000"/>
            </a:pPr>
            <a:r>
              <a:rPr lang="en-US" altLang="en-US" dirty="0">
                <a:ea typeface="ＭＳ Ｐゴシック" pitchFamily="-110" charset="-128"/>
              </a:rPr>
              <a:t>The Western often emphasizes the loner status of the hero, whose individualism is both representative of the American spirit and anathema to the community.</a:t>
            </a:r>
            <a:endParaRPr lang="en-US" altLang="en-US" sz="2800" dirty="0">
              <a:ea typeface="ＭＳ Ｐゴシック" pitchFamily="-110" charset="-128"/>
            </a:endParaRPr>
          </a:p>
        </p:txBody>
      </p:sp>
      <p:sp>
        <p:nvSpPr>
          <p:cNvPr id="7" name="Titel 1"/>
          <p:cNvSpPr txBox="1">
            <a:spLocks noGrp="1"/>
          </p:cNvSpPr>
          <p:nvPr>
            <p:ph type="title"/>
          </p:nvPr>
        </p:nvSpPr>
        <p:spPr>
          <a:xfrm>
            <a:off x="551384" y="484832"/>
            <a:ext cx="7756587" cy="717256"/>
          </a:xfrm>
          <a:prstGeom prst="rect">
            <a:avLst/>
          </a:prstGeom>
        </p:spPr>
        <p:txBody>
          <a:bodyPr vert="horz" lIns="91440" tIns="45720" rIns="91440" bIns="45720" rtlCol="0" anchor="b" anchorCtr="0">
            <a:normAutofit/>
          </a:bodyPr>
          <a:lstStyle>
            <a:lvl1pPr algn="l" defTabSz="457200" rtl="0" eaLnBrk="1" latinLnBrk="0" hangingPunct="1">
              <a:spcBef>
                <a:spcPct val="0"/>
              </a:spcBef>
              <a:buNone/>
              <a:defRPr sz="4000" kern="1200">
                <a:solidFill>
                  <a:schemeClr val="bg1"/>
                </a:solidFill>
                <a:latin typeface="+mj-lt"/>
                <a:ea typeface="+mj-ea"/>
                <a:cs typeface="+mj-cs"/>
              </a:defRPr>
            </a:lvl1pPr>
          </a:lstStyle>
          <a:p>
            <a:r>
              <a:rPr lang="en-US" altLang="en-US" dirty="0">
                <a:solidFill>
                  <a:schemeClr val="bg2"/>
                </a:solidFill>
                <a:ea typeface="ＭＳ Ｐゴシック" pitchFamily="-110" charset="-128"/>
              </a:rPr>
              <a:t>1. Genre Recognition</a:t>
            </a:r>
            <a:endParaRPr lang="en-GB" dirty="0">
              <a:solidFill>
                <a:schemeClr val="bg2"/>
              </a:solidFill>
            </a:endParaRPr>
          </a:p>
        </p:txBody>
      </p:sp>
    </p:spTree>
    <p:extLst>
      <p:ext uri="{BB962C8B-B14F-4D97-AF65-F5344CB8AC3E}">
        <p14:creationId xmlns:p14="http://schemas.microsoft.com/office/powerpoint/2010/main" val="37806577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3250" name="Slide Number Placeholder 3"/>
          <p:cNvSpPr>
            <a:spLocks noGrp="1"/>
          </p:cNvSpPr>
          <p:nvPr>
            <p:ph type="sldNum" sz="quarter" idx="4294967295"/>
          </p:nvPr>
        </p:nvSpPr>
        <p:spPr>
          <a:xfrm>
            <a:off x="8872539" y="6248400"/>
            <a:ext cx="312737" cy="304800"/>
          </a:xfrm>
          <a:prstGeom prst="rect">
            <a:avLst/>
          </a:prstGeo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chemeClr val="tx1"/>
                </a:solidFill>
                <a:latin typeface="Arial" charset="0"/>
                <a:ea typeface="ＭＳ Ｐゴシック" pitchFamily="-110" charset="-128"/>
                <a:sym typeface="Arial" charset="0"/>
              </a:defRPr>
            </a:lvl1pPr>
            <a:lvl2pPr marL="37931725" indent="-37474525" eaLnBrk="0" hangingPunct="0">
              <a:defRPr sz="3200">
                <a:solidFill>
                  <a:schemeClr val="tx1"/>
                </a:solidFill>
                <a:latin typeface="Arial" charset="0"/>
                <a:ea typeface="ＭＳ Ｐゴシック" pitchFamily="-110" charset="-128"/>
                <a:sym typeface="Arial" charset="0"/>
              </a:defRPr>
            </a:lvl2pPr>
            <a:lvl3pPr eaLnBrk="0" hangingPunct="0">
              <a:defRPr sz="3200">
                <a:solidFill>
                  <a:schemeClr val="tx1"/>
                </a:solidFill>
                <a:latin typeface="Arial" charset="0"/>
                <a:ea typeface="ＭＳ Ｐゴシック" pitchFamily="-110" charset="-128"/>
                <a:sym typeface="Arial" charset="0"/>
              </a:defRPr>
            </a:lvl3pPr>
            <a:lvl4pPr eaLnBrk="0" hangingPunct="0">
              <a:defRPr sz="3200">
                <a:solidFill>
                  <a:schemeClr val="tx1"/>
                </a:solidFill>
                <a:latin typeface="Arial" charset="0"/>
                <a:ea typeface="ＭＳ Ｐゴシック" pitchFamily="-110" charset="-128"/>
                <a:sym typeface="Arial" charset="0"/>
              </a:defRPr>
            </a:lvl4pPr>
            <a:lvl5pPr eaLnBrk="0" hangingPunct="0">
              <a:defRPr sz="3200">
                <a:solidFill>
                  <a:schemeClr val="tx1"/>
                </a:solidFill>
                <a:latin typeface="Arial" charset="0"/>
                <a:ea typeface="ＭＳ Ｐゴシック" pitchFamily="-110" charset="-128"/>
                <a:sym typeface="Arial" charset="0"/>
              </a:defRPr>
            </a:lvl5pPr>
            <a:lvl6pPr marL="4572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6pPr>
            <a:lvl7pPr marL="9144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7pPr>
            <a:lvl8pPr marL="13716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8pPr>
            <a:lvl9pPr marL="18288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9pPr>
          </a:lstStyle>
          <a:p>
            <a:pPr eaLnBrk="1" hangingPunct="1"/>
            <a:fld id="{ED9A6D72-1722-4338-9E2F-53889A44232F}" type="slidenum">
              <a:rPr lang="en-US" altLang="en-US" sz="1400"/>
              <a:pPr eaLnBrk="1" hangingPunct="1"/>
              <a:t>19</a:t>
            </a:fld>
            <a:endParaRPr lang="en-US" altLang="en-US" sz="1400"/>
          </a:p>
        </p:txBody>
      </p:sp>
      <p:sp>
        <p:nvSpPr>
          <p:cNvPr id="53252" name="Rectangle 2"/>
          <p:cNvSpPr>
            <a:spLocks noGrp="1" noChangeArrowheads="1"/>
          </p:cNvSpPr>
          <p:nvPr>
            <p:ph type="body" idx="1"/>
          </p:nvPr>
        </p:nvSpPr>
        <p:spPr>
          <a:xfrm>
            <a:off x="630170" y="1484784"/>
            <a:ext cx="11010445" cy="5486400"/>
          </a:xfrm>
        </p:spPr>
        <p:txBody>
          <a:bodyPr vert="horz" lIns="0" tIns="0" rIns="132080" bIns="0" rtlCol="0" anchor="t" anchorCtr="0">
            <a:noAutofit/>
          </a:bodyPr>
          <a:lstStyle/>
          <a:p>
            <a:pPr marL="39688" indent="0">
              <a:spcBef>
                <a:spcPct val="0"/>
              </a:spcBef>
              <a:spcAft>
                <a:spcPts val="600"/>
              </a:spcAft>
              <a:buNone/>
            </a:pPr>
            <a:r>
              <a:rPr lang="en-US" altLang="en-US" dirty="0">
                <a:ea typeface="ＭＳ Ｐゴシック" pitchFamily="-110" charset="-128"/>
              </a:rPr>
              <a:t>Other genre conventions involve characteristic</a:t>
            </a:r>
            <a:r>
              <a:rPr lang="en-US" altLang="en-US" b="1" dirty="0">
                <a:ea typeface="ＭＳ Ｐゴシック" pitchFamily="-110" charset="-128"/>
              </a:rPr>
              <a:t> film techniques:</a:t>
            </a:r>
          </a:p>
          <a:p>
            <a:pPr marL="39688" indent="0">
              <a:spcBef>
                <a:spcPct val="0"/>
              </a:spcBef>
              <a:spcAft>
                <a:spcPts val="600"/>
              </a:spcAft>
              <a:buNone/>
            </a:pPr>
            <a:endParaRPr lang="en-US" altLang="en-US" b="1" dirty="0">
              <a:ea typeface="ＭＳ Ｐゴシック" pitchFamily="-110" charset="-128"/>
            </a:endParaRPr>
          </a:p>
          <a:p>
            <a:pPr>
              <a:spcBef>
                <a:spcPct val="0"/>
              </a:spcBef>
              <a:spcAft>
                <a:spcPts val="600"/>
              </a:spcAft>
            </a:pPr>
            <a:r>
              <a:rPr lang="en-US" altLang="en-US" dirty="0">
                <a:ea typeface="ＭＳ Ｐゴシック" pitchFamily="-110" charset="-128"/>
              </a:rPr>
              <a:t>Somber lighting in the thriller or horror film</a:t>
            </a:r>
          </a:p>
          <a:p>
            <a:pPr>
              <a:spcBef>
                <a:spcPct val="0"/>
              </a:spcBef>
              <a:spcAft>
                <a:spcPts val="600"/>
              </a:spcAft>
            </a:pPr>
            <a:r>
              <a:rPr lang="en-US" altLang="en-US" dirty="0">
                <a:ea typeface="ＭＳ Ｐゴシック" pitchFamily="-110" charset="-128"/>
              </a:rPr>
              <a:t>Rapid cutting and slow motion violence in the action film</a:t>
            </a:r>
          </a:p>
          <a:p>
            <a:pPr>
              <a:spcBef>
                <a:spcPct val="0"/>
              </a:spcBef>
              <a:spcAft>
                <a:spcPts val="600"/>
              </a:spcAft>
            </a:pPr>
            <a:r>
              <a:rPr lang="en-US" altLang="en-US" dirty="0">
                <a:ea typeface="ＭＳ Ｐゴシック" pitchFamily="-110" charset="-128"/>
              </a:rPr>
              <a:t>Poignant music in a melodrama</a:t>
            </a:r>
          </a:p>
          <a:p>
            <a:pPr>
              <a:spcBef>
                <a:spcPct val="0"/>
              </a:spcBef>
              <a:spcAft>
                <a:spcPts val="600"/>
              </a:spcAft>
            </a:pPr>
            <a:r>
              <a:rPr lang="en-US" altLang="en-US" dirty="0">
                <a:ea typeface="ＭＳ Ｐゴシック" pitchFamily="-110" charset="-128"/>
              </a:rPr>
              <a:t>High contrasts between light and shadows in film noir</a:t>
            </a:r>
          </a:p>
          <a:p>
            <a:pPr>
              <a:spcBef>
                <a:spcPct val="0"/>
              </a:spcBef>
              <a:spcAft>
                <a:spcPts val="600"/>
              </a:spcAft>
            </a:pPr>
            <a:r>
              <a:rPr lang="en-US" altLang="en-US" dirty="0">
                <a:ea typeface="ＭＳ Ｐゴシック" pitchFamily="-110" charset="-128"/>
              </a:rPr>
              <a:t>Sweeping cinematography in an epic</a:t>
            </a:r>
          </a:p>
          <a:p>
            <a:pPr marL="39688" indent="0">
              <a:lnSpc>
                <a:spcPct val="130000"/>
              </a:lnSpc>
              <a:buNone/>
            </a:pPr>
            <a:endParaRPr lang="en-US" altLang="en-US" dirty="0">
              <a:ea typeface="ＭＳ Ｐゴシック" pitchFamily="-110" charset="-128"/>
            </a:endParaRPr>
          </a:p>
        </p:txBody>
      </p:sp>
      <p:sp>
        <p:nvSpPr>
          <p:cNvPr id="7" name="Titel 1"/>
          <p:cNvSpPr txBox="1">
            <a:spLocks noGrp="1"/>
          </p:cNvSpPr>
          <p:nvPr>
            <p:ph type="title"/>
          </p:nvPr>
        </p:nvSpPr>
        <p:spPr>
          <a:prstGeom prst="rect">
            <a:avLst/>
          </a:prstGeom>
        </p:spPr>
        <p:txBody>
          <a:bodyPr vert="horz" lIns="91440" tIns="45720" rIns="91440" bIns="45720" rtlCol="0" anchor="b" anchorCtr="0">
            <a:normAutofit fontScale="90000"/>
          </a:bodyPr>
          <a:lstStyle>
            <a:lvl1pPr algn="l" defTabSz="457200" rtl="0" eaLnBrk="1" latinLnBrk="0" hangingPunct="1">
              <a:spcBef>
                <a:spcPct val="0"/>
              </a:spcBef>
              <a:buNone/>
              <a:defRPr sz="4000" kern="1200">
                <a:solidFill>
                  <a:schemeClr val="bg1"/>
                </a:solidFill>
                <a:latin typeface="+mj-lt"/>
                <a:ea typeface="+mj-ea"/>
                <a:cs typeface="+mj-cs"/>
              </a:defRPr>
            </a:lvl1pPr>
          </a:lstStyle>
          <a:p>
            <a:r>
              <a:rPr lang="en-US" altLang="en-US" dirty="0">
                <a:solidFill>
                  <a:schemeClr val="bg2"/>
                </a:solidFill>
                <a:ea typeface="ＭＳ Ｐゴシック" pitchFamily="-110" charset="-128"/>
              </a:rPr>
              <a:t>1. Genre Recognition</a:t>
            </a:r>
            <a:endParaRPr lang="en-GB" dirty="0">
              <a:solidFill>
                <a:schemeClr val="bg2"/>
              </a:solidFill>
            </a:endParaRPr>
          </a:p>
        </p:txBody>
      </p:sp>
    </p:spTree>
    <p:extLst>
      <p:ext uri="{BB962C8B-B14F-4D97-AF65-F5344CB8AC3E}">
        <p14:creationId xmlns:p14="http://schemas.microsoft.com/office/powerpoint/2010/main" val="32690829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5298" name="Slide Number Placeholder 3"/>
          <p:cNvSpPr>
            <a:spLocks noGrp="1"/>
          </p:cNvSpPr>
          <p:nvPr>
            <p:ph type="sldNum" sz="quarter" idx="4294967295"/>
          </p:nvPr>
        </p:nvSpPr>
        <p:spPr>
          <a:xfrm>
            <a:off x="8872539" y="6248400"/>
            <a:ext cx="312737" cy="304800"/>
          </a:xfrm>
          <a:prstGeom prst="rect">
            <a:avLst/>
          </a:prstGeo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chemeClr val="tx1"/>
                </a:solidFill>
                <a:latin typeface="Arial" charset="0"/>
                <a:ea typeface="ＭＳ Ｐゴシック" pitchFamily="-110" charset="-128"/>
                <a:sym typeface="Arial" charset="0"/>
              </a:defRPr>
            </a:lvl1pPr>
            <a:lvl2pPr marL="37931725" indent="-37474525" eaLnBrk="0" hangingPunct="0">
              <a:defRPr sz="3200">
                <a:solidFill>
                  <a:schemeClr val="tx1"/>
                </a:solidFill>
                <a:latin typeface="Arial" charset="0"/>
                <a:ea typeface="ＭＳ Ｐゴシック" pitchFamily="-110" charset="-128"/>
                <a:sym typeface="Arial" charset="0"/>
              </a:defRPr>
            </a:lvl2pPr>
            <a:lvl3pPr eaLnBrk="0" hangingPunct="0">
              <a:defRPr sz="3200">
                <a:solidFill>
                  <a:schemeClr val="tx1"/>
                </a:solidFill>
                <a:latin typeface="Arial" charset="0"/>
                <a:ea typeface="ＭＳ Ｐゴシック" pitchFamily="-110" charset="-128"/>
                <a:sym typeface="Arial" charset="0"/>
              </a:defRPr>
            </a:lvl3pPr>
            <a:lvl4pPr eaLnBrk="0" hangingPunct="0">
              <a:defRPr sz="3200">
                <a:solidFill>
                  <a:schemeClr val="tx1"/>
                </a:solidFill>
                <a:latin typeface="Arial" charset="0"/>
                <a:ea typeface="ＭＳ Ｐゴシック" pitchFamily="-110" charset="-128"/>
                <a:sym typeface="Arial" charset="0"/>
              </a:defRPr>
            </a:lvl4pPr>
            <a:lvl5pPr eaLnBrk="0" hangingPunct="0">
              <a:defRPr sz="3200">
                <a:solidFill>
                  <a:schemeClr val="tx1"/>
                </a:solidFill>
                <a:latin typeface="Arial" charset="0"/>
                <a:ea typeface="ＭＳ Ｐゴシック" pitchFamily="-110" charset="-128"/>
                <a:sym typeface="Arial" charset="0"/>
              </a:defRPr>
            </a:lvl5pPr>
            <a:lvl6pPr marL="4572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6pPr>
            <a:lvl7pPr marL="9144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7pPr>
            <a:lvl8pPr marL="13716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8pPr>
            <a:lvl9pPr marL="18288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9pPr>
          </a:lstStyle>
          <a:p>
            <a:pPr eaLnBrk="1" hangingPunct="1"/>
            <a:fld id="{6F9D425A-B7A8-4B15-B6AF-E83E194D16F5}" type="slidenum">
              <a:rPr lang="en-US" altLang="en-US" sz="1400"/>
              <a:pPr eaLnBrk="1" hangingPunct="1"/>
              <a:t>20</a:t>
            </a:fld>
            <a:endParaRPr lang="en-US" altLang="en-US" sz="1400"/>
          </a:p>
        </p:txBody>
      </p:sp>
      <p:sp>
        <p:nvSpPr>
          <p:cNvPr id="55300" name="Rectangle 2"/>
          <p:cNvSpPr>
            <a:spLocks noGrp="1" noChangeArrowheads="1"/>
          </p:cNvSpPr>
          <p:nvPr>
            <p:ph type="body" idx="1"/>
          </p:nvPr>
        </p:nvSpPr>
        <p:spPr>
          <a:xfrm>
            <a:off x="468000" y="1285875"/>
            <a:ext cx="11100608" cy="4791075"/>
          </a:xfrm>
          <a:noFill/>
        </p:spPr>
        <p:txBody>
          <a:bodyPr vert="horz" lIns="0" tIns="0" rIns="132080" bIns="0" rtlCol="0" anchor="t" anchorCtr="0">
            <a:noAutofit/>
          </a:bodyPr>
          <a:lstStyle/>
          <a:p>
            <a:pPr marL="39688" indent="0">
              <a:spcBef>
                <a:spcPct val="0"/>
              </a:spcBef>
              <a:spcAft>
                <a:spcPts val="600"/>
              </a:spcAft>
              <a:buNone/>
            </a:pPr>
            <a:r>
              <a:rPr lang="en-US" altLang="en-US" dirty="0">
                <a:ea typeface="ＭＳ Ｐゴシック" pitchFamily="-110" charset="-128"/>
              </a:rPr>
              <a:t>As a visual medium, cinema can also define genres through </a:t>
            </a:r>
            <a:r>
              <a:rPr lang="en-US" altLang="en-US" b="1" dirty="0">
                <a:ea typeface="ＭＳ Ｐゴシック" pitchFamily="-110" charset="-128"/>
              </a:rPr>
              <a:t>conventional</a:t>
            </a:r>
            <a:r>
              <a:rPr lang="en-US" altLang="en-US" dirty="0">
                <a:ea typeface="ＭＳ Ｐゴシック" pitchFamily="-110" charset="-128"/>
              </a:rPr>
              <a:t> </a:t>
            </a:r>
            <a:r>
              <a:rPr lang="en-US" altLang="en-US" b="1" dirty="0">
                <a:ea typeface="ＭＳ Ｐゴシック" pitchFamily="-110" charset="-128"/>
              </a:rPr>
              <a:t>iconography:</a:t>
            </a:r>
          </a:p>
          <a:p>
            <a:pPr marL="39688" indent="0">
              <a:spcBef>
                <a:spcPct val="0"/>
              </a:spcBef>
              <a:spcAft>
                <a:spcPts val="600"/>
              </a:spcAft>
              <a:buNone/>
            </a:pPr>
            <a:endParaRPr lang="en-US" altLang="en-US" dirty="0">
              <a:ea typeface="ＭＳ Ｐゴシック" pitchFamily="-110" charset="-128"/>
            </a:endParaRPr>
          </a:p>
          <a:p>
            <a:pPr marL="728388" indent="-533400">
              <a:spcBef>
                <a:spcPct val="0"/>
              </a:spcBef>
              <a:spcAft>
                <a:spcPts val="600"/>
              </a:spcAft>
            </a:pPr>
            <a:r>
              <a:rPr lang="en-US" altLang="en-US" dirty="0">
                <a:ea typeface="ＭＳ Ｐゴシック" pitchFamily="-110" charset="-128"/>
              </a:rPr>
              <a:t>recurring, symbolic images that carry meaning</a:t>
            </a:r>
          </a:p>
          <a:p>
            <a:pPr marL="728388" indent="-533400">
              <a:spcBef>
                <a:spcPct val="0"/>
              </a:spcBef>
              <a:spcAft>
                <a:spcPts val="600"/>
              </a:spcAft>
            </a:pPr>
            <a:r>
              <a:rPr lang="en-US" altLang="en-US" dirty="0">
                <a:ea typeface="ＭＳ Ｐゴシック" pitchFamily="-110" charset="-128"/>
              </a:rPr>
              <a:t>Tommy gun in a gangster movie</a:t>
            </a:r>
          </a:p>
          <a:p>
            <a:pPr marL="728388" indent="-533400">
              <a:spcBef>
                <a:spcPct val="0"/>
              </a:spcBef>
              <a:spcAft>
                <a:spcPts val="600"/>
              </a:spcAft>
            </a:pPr>
            <a:r>
              <a:rPr lang="en-US" altLang="en-US" dirty="0">
                <a:ea typeface="ＭＳ Ｐゴシック" pitchFamily="-110" charset="-128"/>
              </a:rPr>
              <a:t>Swords and kimonos in a samurai film</a:t>
            </a:r>
          </a:p>
          <a:p>
            <a:pPr marL="728388" indent="-533400">
              <a:spcBef>
                <a:spcPct val="0"/>
              </a:spcBef>
              <a:spcAft>
                <a:spcPts val="600"/>
              </a:spcAft>
            </a:pPr>
            <a:r>
              <a:rPr lang="en-US" altLang="en-US" dirty="0">
                <a:ea typeface="ＭＳ Ｐゴシック" pitchFamily="-110" charset="-128"/>
              </a:rPr>
              <a:t>Spaceships in science fiction</a:t>
            </a:r>
          </a:p>
          <a:p>
            <a:pPr marL="728388" indent="-533400">
              <a:spcBef>
                <a:spcPct val="0"/>
              </a:spcBef>
              <a:spcAft>
                <a:spcPts val="600"/>
              </a:spcAft>
            </a:pPr>
            <a:r>
              <a:rPr lang="en-US" altLang="en-US" dirty="0">
                <a:ea typeface="ＭＳ Ｐゴシック" pitchFamily="-110" charset="-128"/>
              </a:rPr>
              <a:t>John Wayne in a Western</a:t>
            </a:r>
          </a:p>
          <a:p>
            <a:pPr marL="728388" indent="-533400">
              <a:spcBef>
                <a:spcPct val="0"/>
              </a:spcBef>
              <a:spcAft>
                <a:spcPts val="600"/>
              </a:spcAft>
            </a:pPr>
            <a:r>
              <a:rPr lang="en-US" altLang="en-US" dirty="0">
                <a:ea typeface="ＭＳ Ｐゴシック" pitchFamily="-110" charset="-128"/>
              </a:rPr>
              <a:t>A kiss in a romantic comedy</a:t>
            </a:r>
          </a:p>
        </p:txBody>
      </p:sp>
      <p:sp>
        <p:nvSpPr>
          <p:cNvPr id="2" name="Titel 1"/>
          <p:cNvSpPr>
            <a:spLocks noGrp="1"/>
          </p:cNvSpPr>
          <p:nvPr>
            <p:ph type="title"/>
          </p:nvPr>
        </p:nvSpPr>
        <p:spPr/>
        <p:txBody>
          <a:bodyPr/>
          <a:lstStyle/>
          <a:p>
            <a:r>
              <a:rPr lang="en-US" altLang="en-US" dirty="0">
                <a:ea typeface="ＭＳ Ｐゴシック" pitchFamily="-110" charset="-128"/>
              </a:rPr>
              <a:t>1. Genre Recognition</a:t>
            </a:r>
            <a:endParaRPr lang="en-GB" dirty="0"/>
          </a:p>
        </p:txBody>
      </p:sp>
    </p:spTree>
    <p:extLst>
      <p:ext uri="{BB962C8B-B14F-4D97-AF65-F5344CB8AC3E}">
        <p14:creationId xmlns:p14="http://schemas.microsoft.com/office/powerpoint/2010/main" val="42527296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1444" name="Rectangle 3"/>
          <p:cNvSpPr>
            <a:spLocks noGrp="1" noChangeArrowheads="1"/>
          </p:cNvSpPr>
          <p:nvPr>
            <p:ph type="body" idx="1"/>
          </p:nvPr>
        </p:nvSpPr>
        <p:spPr>
          <a:xfrm>
            <a:off x="468000" y="1238251"/>
            <a:ext cx="11232000" cy="4867275"/>
          </a:xfrm>
        </p:spPr>
        <p:txBody>
          <a:bodyPr>
            <a:normAutofit/>
          </a:bodyPr>
          <a:lstStyle/>
          <a:p>
            <a:pPr marL="0" indent="0">
              <a:spcBef>
                <a:spcPct val="0"/>
              </a:spcBef>
              <a:spcAft>
                <a:spcPts val="600"/>
              </a:spcAft>
              <a:buNone/>
            </a:pPr>
            <a:r>
              <a:rPr lang="en-US" altLang="en-US" dirty="0">
                <a:ea typeface="ＭＳ Ｐゴシック" pitchFamily="-110" charset="-128"/>
              </a:rPr>
              <a:t>By knowing </a:t>
            </a:r>
            <a:r>
              <a:rPr lang="en-US" altLang="en-US" b="1" dirty="0">
                <a:ea typeface="ＭＳ Ｐゴシック" pitchFamily="-110" charset="-128"/>
              </a:rPr>
              <a:t>conventions</a:t>
            </a:r>
            <a:r>
              <a:rPr lang="en-US" altLang="en-US" dirty="0">
                <a:ea typeface="ＭＳ Ｐゴシック" pitchFamily="-110" charset="-128"/>
              </a:rPr>
              <a:t>, the viewer has a pathway into the film based on</a:t>
            </a:r>
            <a:r>
              <a:rPr lang="en-US" altLang="en-US" b="1" dirty="0">
                <a:ea typeface="ＭＳ Ｐゴシック" pitchFamily="-110" charset="-128"/>
              </a:rPr>
              <a:t> </a:t>
            </a:r>
            <a:r>
              <a:rPr lang="en-US" altLang="en-US" dirty="0">
                <a:ea typeface="ＭＳ Ｐゴシック" pitchFamily="-110" charset="-128"/>
              </a:rPr>
              <a:t>something familiar.</a:t>
            </a:r>
          </a:p>
          <a:p>
            <a:pPr marL="0" indent="0">
              <a:spcBef>
                <a:spcPct val="0"/>
              </a:spcBef>
              <a:spcAft>
                <a:spcPts val="600"/>
              </a:spcAft>
              <a:buNone/>
            </a:pPr>
            <a:endParaRPr lang="en-US" altLang="en-US" dirty="0">
              <a:ea typeface="ＭＳ Ｐゴシック" pitchFamily="-110" charset="-128"/>
            </a:endParaRPr>
          </a:p>
          <a:p>
            <a:pPr>
              <a:spcBef>
                <a:spcPct val="0"/>
              </a:spcBef>
              <a:spcAft>
                <a:spcPts val="600"/>
              </a:spcAft>
            </a:pPr>
            <a:r>
              <a:rPr lang="en-US" altLang="en-US" dirty="0">
                <a:ea typeface="ＭＳ Ｐゴシック" pitchFamily="-110" charset="-128"/>
              </a:rPr>
              <a:t>a film can revise or reject conventions associated with its genre </a:t>
            </a:r>
          </a:p>
          <a:p>
            <a:pPr>
              <a:spcBef>
                <a:spcPct val="0"/>
              </a:spcBef>
              <a:spcAft>
                <a:spcPts val="600"/>
              </a:spcAft>
            </a:pPr>
            <a:r>
              <a:rPr lang="en-US" altLang="en-US" dirty="0">
                <a:ea typeface="ＭＳ Ｐゴシック" pitchFamily="-110" charset="-128"/>
              </a:rPr>
              <a:t>allow a movie to communicate information quickly and economically</a:t>
            </a:r>
          </a:p>
          <a:p>
            <a:pPr>
              <a:spcBef>
                <a:spcPct val="0"/>
              </a:spcBef>
              <a:spcAft>
                <a:spcPts val="600"/>
              </a:spcAft>
            </a:pPr>
            <a:r>
              <a:rPr lang="en-US" altLang="en-US" dirty="0">
                <a:ea typeface="ＭＳ Ｐゴシック" pitchFamily="-110" charset="-128"/>
              </a:rPr>
              <a:t>Audiences expectations demand fresh variations</a:t>
            </a:r>
          </a:p>
          <a:p>
            <a:pPr>
              <a:spcBef>
                <a:spcPct val="0"/>
              </a:spcBef>
              <a:spcAft>
                <a:spcPts val="600"/>
              </a:spcAft>
            </a:pPr>
            <a:r>
              <a:rPr lang="en-US" altLang="en-US" dirty="0">
                <a:ea typeface="ＭＳ Ｐゴシック" pitchFamily="-110" charset="-128"/>
              </a:rPr>
              <a:t>mildly or radically different, but still conventional</a:t>
            </a:r>
          </a:p>
          <a:p>
            <a:pPr>
              <a:spcBef>
                <a:spcPct val="0"/>
              </a:spcBef>
              <a:spcAft>
                <a:spcPts val="600"/>
              </a:spcAft>
            </a:pPr>
            <a:r>
              <a:rPr lang="en-US" altLang="en-US" dirty="0">
                <a:ea typeface="ＭＳ Ｐゴシック" pitchFamily="-110" charset="-128"/>
              </a:rPr>
              <a:t>familiarity and novelty is central to the genre film </a:t>
            </a:r>
          </a:p>
          <a:p>
            <a:pPr lvl="1" eaLnBrk="1" hangingPunct="1"/>
            <a:endParaRPr lang="en-US" altLang="en-US" dirty="0">
              <a:ea typeface="ＭＳ Ｐゴシック" pitchFamily="-110" charset="-128"/>
            </a:endParaRPr>
          </a:p>
        </p:txBody>
      </p:sp>
      <p:sp>
        <p:nvSpPr>
          <p:cNvPr id="2" name="Titel 1"/>
          <p:cNvSpPr>
            <a:spLocks noGrp="1"/>
          </p:cNvSpPr>
          <p:nvPr>
            <p:ph type="title"/>
          </p:nvPr>
        </p:nvSpPr>
        <p:spPr/>
        <p:txBody>
          <a:bodyPr/>
          <a:lstStyle/>
          <a:p>
            <a:r>
              <a:rPr lang="en-US" altLang="en-US" dirty="0">
                <a:ea typeface="ＭＳ Ｐゴシック" pitchFamily="-110" charset="-128"/>
              </a:rPr>
              <a:t>1. Genre Recognition</a:t>
            </a:r>
            <a:endParaRPr lang="en-GB" dirty="0"/>
          </a:p>
        </p:txBody>
      </p:sp>
    </p:spTree>
    <p:extLst>
      <p:ext uri="{BB962C8B-B14F-4D97-AF65-F5344CB8AC3E}">
        <p14:creationId xmlns:p14="http://schemas.microsoft.com/office/powerpoint/2010/main" val="40420315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490" name="Slide Number Placeholder 3"/>
          <p:cNvSpPr>
            <a:spLocks noGrp="1"/>
          </p:cNvSpPr>
          <p:nvPr>
            <p:ph type="sldNum" sz="quarter" idx="4294967295"/>
          </p:nvPr>
        </p:nvSpPr>
        <p:spPr>
          <a:xfrm>
            <a:off x="8872539" y="6248400"/>
            <a:ext cx="312737" cy="304800"/>
          </a:xfrm>
          <a:prstGeom prst="rect">
            <a:avLst/>
          </a:prstGeo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chemeClr val="tx1"/>
                </a:solidFill>
                <a:latin typeface="Arial" charset="0"/>
                <a:ea typeface="ＭＳ Ｐゴシック" pitchFamily="-110" charset="-128"/>
                <a:sym typeface="Arial" charset="0"/>
              </a:defRPr>
            </a:lvl1pPr>
            <a:lvl2pPr marL="37931725" indent="-37474525" eaLnBrk="0" hangingPunct="0">
              <a:defRPr sz="3200">
                <a:solidFill>
                  <a:schemeClr val="tx1"/>
                </a:solidFill>
                <a:latin typeface="Arial" charset="0"/>
                <a:ea typeface="ＭＳ Ｐゴシック" pitchFamily="-110" charset="-128"/>
                <a:sym typeface="Arial" charset="0"/>
              </a:defRPr>
            </a:lvl2pPr>
            <a:lvl3pPr eaLnBrk="0" hangingPunct="0">
              <a:defRPr sz="3200">
                <a:solidFill>
                  <a:schemeClr val="tx1"/>
                </a:solidFill>
                <a:latin typeface="Arial" charset="0"/>
                <a:ea typeface="ＭＳ Ｐゴシック" pitchFamily="-110" charset="-128"/>
                <a:sym typeface="Arial" charset="0"/>
              </a:defRPr>
            </a:lvl3pPr>
            <a:lvl4pPr eaLnBrk="0" hangingPunct="0">
              <a:defRPr sz="3200">
                <a:solidFill>
                  <a:schemeClr val="tx1"/>
                </a:solidFill>
                <a:latin typeface="Arial" charset="0"/>
                <a:ea typeface="ＭＳ Ｐゴシック" pitchFamily="-110" charset="-128"/>
                <a:sym typeface="Arial" charset="0"/>
              </a:defRPr>
            </a:lvl4pPr>
            <a:lvl5pPr eaLnBrk="0" hangingPunct="0">
              <a:defRPr sz="3200">
                <a:solidFill>
                  <a:schemeClr val="tx1"/>
                </a:solidFill>
                <a:latin typeface="Arial" charset="0"/>
                <a:ea typeface="ＭＳ Ｐゴシック" pitchFamily="-110" charset="-128"/>
                <a:sym typeface="Arial" charset="0"/>
              </a:defRPr>
            </a:lvl5pPr>
            <a:lvl6pPr marL="4572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6pPr>
            <a:lvl7pPr marL="9144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7pPr>
            <a:lvl8pPr marL="13716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8pPr>
            <a:lvl9pPr marL="18288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9pPr>
          </a:lstStyle>
          <a:p>
            <a:pPr eaLnBrk="1" hangingPunct="1"/>
            <a:fld id="{41709301-799C-4F23-BD44-08DDAB3817AD}" type="slidenum">
              <a:rPr lang="en-US" altLang="en-US" sz="1400"/>
              <a:pPr eaLnBrk="1" hangingPunct="1"/>
              <a:t>22</a:t>
            </a:fld>
            <a:endParaRPr lang="en-US" altLang="en-US" sz="1400"/>
          </a:p>
        </p:txBody>
      </p:sp>
      <p:sp>
        <p:nvSpPr>
          <p:cNvPr id="63492" name="Rectangle 5"/>
          <p:cNvSpPr>
            <a:spLocks noGrp="1" noChangeArrowheads="1"/>
          </p:cNvSpPr>
          <p:nvPr>
            <p:ph type="body" idx="1"/>
          </p:nvPr>
        </p:nvSpPr>
        <p:spPr>
          <a:xfrm>
            <a:off x="407368" y="1304925"/>
            <a:ext cx="11449272" cy="4943475"/>
          </a:xfrm>
        </p:spPr>
        <p:txBody>
          <a:bodyPr>
            <a:normAutofit/>
          </a:bodyPr>
          <a:lstStyle/>
          <a:p>
            <a:pPr marL="0" indent="0">
              <a:spcBef>
                <a:spcPct val="0"/>
              </a:spcBef>
              <a:spcAft>
                <a:spcPts val="600"/>
              </a:spcAft>
              <a:buNone/>
            </a:pPr>
            <a:r>
              <a:rPr lang="en-US" altLang="en-US" dirty="0">
                <a:ea typeface="ＭＳ Ｐゴシック" pitchFamily="-110" charset="-128"/>
              </a:rPr>
              <a:t>Because filmmakers play with </a:t>
            </a:r>
            <a:r>
              <a:rPr lang="en-US" altLang="en-US" b="1" dirty="0">
                <a:ea typeface="ＭＳ Ｐゴシック" pitchFamily="-110" charset="-128"/>
              </a:rPr>
              <a:t>conventions </a:t>
            </a:r>
            <a:r>
              <a:rPr lang="en-US" altLang="en-US" dirty="0">
                <a:ea typeface="ＭＳ Ｐゴシック" pitchFamily="-110" charset="-128"/>
              </a:rPr>
              <a:t>and </a:t>
            </a:r>
            <a:r>
              <a:rPr lang="en-US" altLang="en-US" b="1" dirty="0">
                <a:ea typeface="ＭＳ Ｐゴシック" pitchFamily="-110" charset="-128"/>
              </a:rPr>
              <a:t>iconography</a:t>
            </a:r>
            <a:r>
              <a:rPr lang="en-US" altLang="en-US" dirty="0">
                <a:ea typeface="ＭＳ Ｐゴシック" pitchFamily="-110" charset="-128"/>
              </a:rPr>
              <a:t>, genres seldom remain unchanged:</a:t>
            </a:r>
          </a:p>
          <a:p>
            <a:pPr marL="0" indent="0">
              <a:spcBef>
                <a:spcPct val="0"/>
              </a:spcBef>
              <a:spcAft>
                <a:spcPts val="600"/>
              </a:spcAft>
              <a:buNone/>
            </a:pPr>
            <a:endParaRPr lang="en-US" altLang="en-US" dirty="0">
              <a:ea typeface="ＭＳ Ｐゴシック" pitchFamily="-110" charset="-128"/>
            </a:endParaRPr>
          </a:p>
          <a:p>
            <a:pPr>
              <a:spcBef>
                <a:spcPct val="0"/>
              </a:spcBef>
              <a:spcAft>
                <a:spcPts val="600"/>
              </a:spcAft>
            </a:pPr>
            <a:r>
              <a:rPr lang="en-US" altLang="en-US" dirty="0">
                <a:ea typeface="ＭＳ Ｐゴシック" pitchFamily="-110" charset="-128"/>
              </a:rPr>
              <a:t>film genres become established by borrowing </a:t>
            </a:r>
            <a:r>
              <a:rPr lang="en-US" altLang="en-US" b="1" dirty="0">
                <a:ea typeface="ＭＳ Ｐゴシック" pitchFamily="-110" charset="-128"/>
              </a:rPr>
              <a:t>conventions</a:t>
            </a:r>
            <a:r>
              <a:rPr lang="en-US" altLang="en-US" dirty="0">
                <a:ea typeface="ＭＳ Ｐゴシック" pitchFamily="-110" charset="-128"/>
              </a:rPr>
              <a:t> from other media</a:t>
            </a:r>
          </a:p>
          <a:p>
            <a:pPr lvl="1">
              <a:spcBef>
                <a:spcPct val="0"/>
              </a:spcBef>
              <a:spcAft>
                <a:spcPts val="600"/>
              </a:spcAft>
            </a:pPr>
            <a:r>
              <a:rPr lang="en-US" altLang="en-US" dirty="0">
                <a:ea typeface="ＭＳ Ｐゴシック" pitchFamily="-110" charset="-128"/>
              </a:rPr>
              <a:t>Melodrama from plays and novels</a:t>
            </a:r>
          </a:p>
          <a:p>
            <a:pPr lvl="1">
              <a:spcBef>
                <a:spcPct val="0"/>
              </a:spcBef>
              <a:spcAft>
                <a:spcPts val="600"/>
              </a:spcAft>
            </a:pPr>
            <a:r>
              <a:rPr lang="en-US" altLang="en-US" dirty="0">
                <a:ea typeface="ＭＳ Ｐゴシック" pitchFamily="-110" charset="-128"/>
              </a:rPr>
              <a:t>Comedies from vaudeville </a:t>
            </a:r>
          </a:p>
          <a:p>
            <a:pPr lvl="1">
              <a:spcBef>
                <a:spcPct val="0"/>
              </a:spcBef>
              <a:spcAft>
                <a:spcPts val="600"/>
              </a:spcAft>
            </a:pPr>
            <a:r>
              <a:rPr lang="en-US" altLang="en-US" dirty="0">
                <a:ea typeface="ＭＳ Ｐゴシック" pitchFamily="-110" charset="-128"/>
              </a:rPr>
              <a:t>Musicals from opera and dance</a:t>
            </a:r>
          </a:p>
          <a:p>
            <a:pPr lvl="1">
              <a:spcBef>
                <a:spcPct val="0"/>
              </a:spcBef>
              <a:spcAft>
                <a:spcPts val="600"/>
              </a:spcAft>
            </a:pPr>
            <a:r>
              <a:rPr lang="en-US" altLang="en-US" dirty="0">
                <a:ea typeface="ＭＳ Ｐゴシック" pitchFamily="-110" charset="-128"/>
              </a:rPr>
              <a:t>Superhero movies from comic books and graphic novels.</a:t>
            </a:r>
          </a:p>
          <a:p>
            <a:pPr marL="309600" lvl="1" indent="0">
              <a:spcBef>
                <a:spcPct val="0"/>
              </a:spcBef>
              <a:spcAft>
                <a:spcPts val="600"/>
              </a:spcAft>
              <a:buNone/>
            </a:pPr>
            <a:endParaRPr lang="en-US" altLang="en-US" dirty="0">
              <a:ea typeface="ＭＳ Ｐゴシック" pitchFamily="-110" charset="-128"/>
            </a:endParaRPr>
          </a:p>
          <a:p>
            <a:pPr marL="0" indent="0">
              <a:spcBef>
                <a:spcPct val="0"/>
              </a:spcBef>
              <a:spcAft>
                <a:spcPts val="600"/>
              </a:spcAft>
              <a:buNone/>
            </a:pPr>
            <a:r>
              <a:rPr lang="en-US" altLang="en-US" dirty="0">
                <a:ea typeface="ＭＳ Ｐゴシック" pitchFamily="-110" charset="-128"/>
              </a:rPr>
              <a:t>But why then is a comedy from the 1930s much different from a comedy from the 1980s?</a:t>
            </a:r>
          </a:p>
          <a:p>
            <a:pPr marL="0" indent="0">
              <a:spcBef>
                <a:spcPct val="0"/>
              </a:spcBef>
              <a:spcAft>
                <a:spcPts val="600"/>
              </a:spcAft>
              <a:buNone/>
            </a:pPr>
            <a:endParaRPr lang="en-US" altLang="en-US" dirty="0">
              <a:ea typeface="ＭＳ Ｐゴシック" pitchFamily="-110" charset="-128"/>
            </a:endParaRPr>
          </a:p>
        </p:txBody>
      </p:sp>
      <p:sp>
        <p:nvSpPr>
          <p:cNvPr id="2" name="Titel 1"/>
          <p:cNvSpPr>
            <a:spLocks noGrp="1"/>
          </p:cNvSpPr>
          <p:nvPr>
            <p:ph type="title"/>
          </p:nvPr>
        </p:nvSpPr>
        <p:spPr/>
        <p:txBody>
          <a:bodyPr/>
          <a:lstStyle/>
          <a:p>
            <a:r>
              <a:rPr lang="en-US" altLang="en-US" dirty="0">
                <a:ea typeface="ＭＳ Ｐゴシック" pitchFamily="-110" charset="-128"/>
              </a:rPr>
              <a:t>2. Genre History</a:t>
            </a:r>
            <a:endParaRPr lang="en-GB" dirty="0"/>
          </a:p>
        </p:txBody>
      </p:sp>
    </p:spTree>
    <p:extLst>
      <p:ext uri="{BB962C8B-B14F-4D97-AF65-F5344CB8AC3E}">
        <p14:creationId xmlns:p14="http://schemas.microsoft.com/office/powerpoint/2010/main" val="345176849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682" name="Slide Number Placeholder 3"/>
          <p:cNvSpPr>
            <a:spLocks noGrp="1"/>
          </p:cNvSpPr>
          <p:nvPr>
            <p:ph type="sldNum" sz="quarter" idx="4294967295"/>
          </p:nvPr>
        </p:nvSpPr>
        <p:spPr>
          <a:xfrm>
            <a:off x="8872539" y="6248400"/>
            <a:ext cx="312737" cy="304800"/>
          </a:xfrm>
          <a:prstGeom prst="rect">
            <a:avLst/>
          </a:prstGeo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chemeClr val="tx1"/>
                </a:solidFill>
                <a:latin typeface="Arial" charset="0"/>
                <a:ea typeface="ＭＳ Ｐゴシック" pitchFamily="-110" charset="-128"/>
                <a:sym typeface="Arial" charset="0"/>
              </a:defRPr>
            </a:lvl1pPr>
            <a:lvl2pPr marL="37931725" indent="-37474525" eaLnBrk="0" hangingPunct="0">
              <a:defRPr sz="3200">
                <a:solidFill>
                  <a:schemeClr val="tx1"/>
                </a:solidFill>
                <a:latin typeface="Arial" charset="0"/>
                <a:ea typeface="ＭＳ Ｐゴシック" pitchFamily="-110" charset="-128"/>
                <a:sym typeface="Arial" charset="0"/>
              </a:defRPr>
            </a:lvl2pPr>
            <a:lvl3pPr eaLnBrk="0" hangingPunct="0">
              <a:defRPr sz="3200">
                <a:solidFill>
                  <a:schemeClr val="tx1"/>
                </a:solidFill>
                <a:latin typeface="Arial" charset="0"/>
                <a:ea typeface="ＭＳ Ｐゴシック" pitchFamily="-110" charset="-128"/>
                <a:sym typeface="Arial" charset="0"/>
              </a:defRPr>
            </a:lvl3pPr>
            <a:lvl4pPr eaLnBrk="0" hangingPunct="0">
              <a:defRPr sz="3200">
                <a:solidFill>
                  <a:schemeClr val="tx1"/>
                </a:solidFill>
                <a:latin typeface="Arial" charset="0"/>
                <a:ea typeface="ＭＳ Ｐゴシック" pitchFamily="-110" charset="-128"/>
                <a:sym typeface="Arial" charset="0"/>
              </a:defRPr>
            </a:lvl4pPr>
            <a:lvl5pPr eaLnBrk="0" hangingPunct="0">
              <a:defRPr sz="3200">
                <a:solidFill>
                  <a:schemeClr val="tx1"/>
                </a:solidFill>
                <a:latin typeface="Arial" charset="0"/>
                <a:ea typeface="ＭＳ Ｐゴシック" pitchFamily="-110" charset="-128"/>
                <a:sym typeface="Arial" charset="0"/>
              </a:defRPr>
            </a:lvl5pPr>
            <a:lvl6pPr marL="4572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6pPr>
            <a:lvl7pPr marL="9144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7pPr>
            <a:lvl8pPr marL="13716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8pPr>
            <a:lvl9pPr marL="18288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9pPr>
          </a:lstStyle>
          <a:p>
            <a:pPr eaLnBrk="1" hangingPunct="1"/>
            <a:fld id="{8C3B2468-B0E2-43DB-8716-7B95B3AFDDDC}" type="slidenum">
              <a:rPr lang="en-US" altLang="en-US" sz="1400"/>
              <a:pPr eaLnBrk="1" hangingPunct="1"/>
              <a:t>23</a:t>
            </a:fld>
            <a:endParaRPr lang="en-US" altLang="en-US" sz="1400"/>
          </a:p>
        </p:txBody>
      </p:sp>
      <p:sp>
        <p:nvSpPr>
          <p:cNvPr id="71684" name="Rectangle 3"/>
          <p:cNvSpPr>
            <a:spLocks noGrp="1" noChangeArrowheads="1"/>
          </p:cNvSpPr>
          <p:nvPr>
            <p:ph type="body" idx="1"/>
          </p:nvPr>
        </p:nvSpPr>
        <p:spPr>
          <a:xfrm>
            <a:off x="444392" y="1484784"/>
            <a:ext cx="11124216" cy="5562600"/>
          </a:xfrm>
        </p:spPr>
        <p:txBody>
          <a:bodyPr/>
          <a:lstStyle/>
          <a:p>
            <a:pPr marL="0" indent="0">
              <a:spcBef>
                <a:spcPct val="0"/>
              </a:spcBef>
              <a:spcAft>
                <a:spcPts val="600"/>
              </a:spcAft>
              <a:buNone/>
            </a:pPr>
            <a:r>
              <a:rPr lang="en-US" altLang="en-US" dirty="0">
                <a:ea typeface="ＭＳ Ｐゴシック" pitchFamily="-110" charset="-128"/>
              </a:rPr>
              <a:t>Most cinema genres and subgenres become established when one film achieves success and is widely imitated.</a:t>
            </a:r>
          </a:p>
          <a:p>
            <a:pPr marL="0" indent="0">
              <a:spcBef>
                <a:spcPct val="0"/>
              </a:spcBef>
              <a:spcAft>
                <a:spcPts val="600"/>
              </a:spcAft>
              <a:buNone/>
            </a:pPr>
            <a:endParaRPr lang="en-US" altLang="en-US" dirty="0">
              <a:ea typeface="ＭＳ Ｐゴシック" pitchFamily="-110" charset="-128"/>
            </a:endParaRPr>
          </a:p>
          <a:p>
            <a:pPr>
              <a:spcBef>
                <a:spcPct val="0"/>
              </a:spcBef>
              <a:spcAft>
                <a:spcPts val="600"/>
              </a:spcAft>
            </a:pPr>
            <a:r>
              <a:rPr lang="en-US" altLang="en-US" dirty="0">
                <a:ea typeface="ＭＳ Ｐゴシック" pitchFamily="-110" charset="-128"/>
              </a:rPr>
              <a:t>After several films that resemble one another </a:t>
            </a:r>
          </a:p>
          <a:p>
            <a:pPr>
              <a:spcBef>
                <a:spcPct val="0"/>
              </a:spcBef>
              <a:spcAft>
                <a:spcPts val="600"/>
              </a:spcAft>
            </a:pPr>
            <a:r>
              <a:rPr lang="en-US" altLang="en-US" dirty="0">
                <a:ea typeface="ＭＳ Ｐゴシック" pitchFamily="-110" charset="-128"/>
              </a:rPr>
              <a:t>people begin to compare and group them. </a:t>
            </a:r>
          </a:p>
          <a:p>
            <a:pPr>
              <a:spcBef>
                <a:spcPct val="0"/>
              </a:spcBef>
              <a:spcAft>
                <a:spcPts val="600"/>
              </a:spcAft>
            </a:pPr>
            <a:r>
              <a:rPr lang="en-US" altLang="en-US" dirty="0">
                <a:ea typeface="ＭＳ Ｐゴシック" pitchFamily="-110" charset="-128"/>
              </a:rPr>
              <a:t>Recent examples include:</a:t>
            </a:r>
          </a:p>
          <a:p>
            <a:pPr lvl="1">
              <a:spcBef>
                <a:spcPct val="0"/>
              </a:spcBef>
              <a:spcAft>
                <a:spcPts val="600"/>
              </a:spcAft>
            </a:pPr>
            <a:r>
              <a:rPr lang="en-US" altLang="en-US" dirty="0">
                <a:ea typeface="ＭＳ Ｐゴシック" pitchFamily="-110" charset="-128"/>
              </a:rPr>
              <a:t>Blaxploitation (1970s)</a:t>
            </a:r>
          </a:p>
          <a:p>
            <a:pPr lvl="1">
              <a:spcBef>
                <a:spcPct val="0"/>
              </a:spcBef>
              <a:spcAft>
                <a:spcPts val="600"/>
              </a:spcAft>
            </a:pPr>
            <a:r>
              <a:rPr lang="en-US" altLang="en-US" dirty="0">
                <a:ea typeface="ＭＳ Ｐゴシック" pitchFamily="-110" charset="-128"/>
              </a:rPr>
              <a:t>Slasher films and teen comedies (1980s)</a:t>
            </a:r>
          </a:p>
          <a:p>
            <a:pPr lvl="1">
              <a:spcBef>
                <a:spcPct val="0"/>
              </a:spcBef>
              <a:spcAft>
                <a:spcPts val="600"/>
              </a:spcAft>
            </a:pPr>
            <a:r>
              <a:rPr lang="en-US" altLang="en-US" dirty="0">
                <a:ea typeface="ＭＳ Ｐゴシック" pitchFamily="-110" charset="-128"/>
              </a:rPr>
              <a:t>Gross-out” comedies and ‘indie’ films (1990s)</a:t>
            </a:r>
          </a:p>
          <a:p>
            <a:pPr lvl="1">
              <a:spcBef>
                <a:spcPct val="0"/>
              </a:spcBef>
              <a:spcAft>
                <a:spcPts val="600"/>
              </a:spcAft>
            </a:pPr>
            <a:r>
              <a:rPr lang="en-US" altLang="en-US" dirty="0">
                <a:ea typeface="ＭＳ Ｐゴシック" pitchFamily="-110" charset="-128"/>
              </a:rPr>
              <a:t>“Torture Porn” (2000s)</a:t>
            </a:r>
          </a:p>
        </p:txBody>
      </p:sp>
      <p:sp>
        <p:nvSpPr>
          <p:cNvPr id="2" name="Titel 1"/>
          <p:cNvSpPr>
            <a:spLocks noGrp="1"/>
          </p:cNvSpPr>
          <p:nvPr>
            <p:ph type="title"/>
          </p:nvPr>
        </p:nvSpPr>
        <p:spPr/>
        <p:txBody>
          <a:bodyPr/>
          <a:lstStyle/>
          <a:p>
            <a:r>
              <a:rPr lang="en-US" altLang="en-US" dirty="0">
                <a:ea typeface="ＭＳ Ｐゴシック" pitchFamily="-110" charset="-128"/>
              </a:rPr>
              <a:t>2. Genre History</a:t>
            </a:r>
            <a:endParaRPr lang="en-GB" dirty="0"/>
          </a:p>
        </p:txBody>
      </p:sp>
    </p:spTree>
    <p:extLst>
      <p:ext uri="{BB962C8B-B14F-4D97-AF65-F5344CB8AC3E}">
        <p14:creationId xmlns:p14="http://schemas.microsoft.com/office/powerpoint/2010/main" val="25460429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682" name="Slide Number Placeholder 3"/>
          <p:cNvSpPr>
            <a:spLocks noGrp="1"/>
          </p:cNvSpPr>
          <p:nvPr>
            <p:ph type="sldNum" sz="quarter" idx="4294967295"/>
          </p:nvPr>
        </p:nvSpPr>
        <p:spPr>
          <a:xfrm>
            <a:off x="8872539" y="6248400"/>
            <a:ext cx="312737" cy="304800"/>
          </a:xfrm>
          <a:prstGeom prst="rect">
            <a:avLst/>
          </a:prstGeo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chemeClr val="tx1"/>
                </a:solidFill>
                <a:latin typeface="Arial" charset="0"/>
                <a:ea typeface="ＭＳ Ｐゴシック" pitchFamily="-110" charset="-128"/>
                <a:sym typeface="Arial" charset="0"/>
              </a:defRPr>
            </a:lvl1pPr>
            <a:lvl2pPr marL="37931725" indent="-37474525" eaLnBrk="0" hangingPunct="0">
              <a:defRPr sz="3200">
                <a:solidFill>
                  <a:schemeClr val="tx1"/>
                </a:solidFill>
                <a:latin typeface="Arial" charset="0"/>
                <a:ea typeface="ＭＳ Ｐゴシック" pitchFamily="-110" charset="-128"/>
                <a:sym typeface="Arial" charset="0"/>
              </a:defRPr>
            </a:lvl2pPr>
            <a:lvl3pPr eaLnBrk="0" hangingPunct="0">
              <a:defRPr sz="3200">
                <a:solidFill>
                  <a:schemeClr val="tx1"/>
                </a:solidFill>
                <a:latin typeface="Arial" charset="0"/>
                <a:ea typeface="ＭＳ Ｐゴシック" pitchFamily="-110" charset="-128"/>
                <a:sym typeface="Arial" charset="0"/>
              </a:defRPr>
            </a:lvl3pPr>
            <a:lvl4pPr eaLnBrk="0" hangingPunct="0">
              <a:defRPr sz="3200">
                <a:solidFill>
                  <a:schemeClr val="tx1"/>
                </a:solidFill>
                <a:latin typeface="Arial" charset="0"/>
                <a:ea typeface="ＭＳ Ｐゴシック" pitchFamily="-110" charset="-128"/>
                <a:sym typeface="Arial" charset="0"/>
              </a:defRPr>
            </a:lvl4pPr>
            <a:lvl5pPr eaLnBrk="0" hangingPunct="0">
              <a:defRPr sz="3200">
                <a:solidFill>
                  <a:schemeClr val="tx1"/>
                </a:solidFill>
                <a:latin typeface="Arial" charset="0"/>
                <a:ea typeface="ＭＳ Ｐゴシック" pitchFamily="-110" charset="-128"/>
                <a:sym typeface="Arial" charset="0"/>
              </a:defRPr>
            </a:lvl5pPr>
            <a:lvl6pPr marL="4572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6pPr>
            <a:lvl7pPr marL="9144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7pPr>
            <a:lvl8pPr marL="13716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8pPr>
            <a:lvl9pPr marL="18288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9pPr>
          </a:lstStyle>
          <a:p>
            <a:pPr eaLnBrk="1" hangingPunct="1"/>
            <a:fld id="{8C3B2468-B0E2-43DB-8716-7B95B3AFDDDC}" type="slidenum">
              <a:rPr lang="en-US" altLang="en-US" sz="1400"/>
              <a:pPr eaLnBrk="1" hangingPunct="1"/>
              <a:t>24</a:t>
            </a:fld>
            <a:endParaRPr lang="en-US" altLang="en-US" sz="1400"/>
          </a:p>
        </p:txBody>
      </p:sp>
      <p:sp>
        <p:nvSpPr>
          <p:cNvPr id="71684" name="Rectangle 3"/>
          <p:cNvSpPr>
            <a:spLocks noGrp="1" noChangeArrowheads="1"/>
          </p:cNvSpPr>
          <p:nvPr>
            <p:ph type="body" idx="1"/>
          </p:nvPr>
        </p:nvSpPr>
        <p:spPr>
          <a:xfrm>
            <a:off x="468000" y="1604038"/>
            <a:ext cx="11172616" cy="4819650"/>
          </a:xfrm>
        </p:spPr>
        <p:txBody>
          <a:bodyPr>
            <a:normAutofit/>
          </a:bodyPr>
          <a:lstStyle/>
          <a:p>
            <a:pPr marL="0" indent="0">
              <a:spcBef>
                <a:spcPct val="0"/>
              </a:spcBef>
              <a:spcAft>
                <a:spcPts val="600"/>
              </a:spcAft>
              <a:buNone/>
            </a:pPr>
            <a:r>
              <a:rPr lang="en-US" altLang="en-US" dirty="0"/>
              <a:t>Once a genre is launched, there seems to be no fixed pattern of development.</a:t>
            </a:r>
          </a:p>
          <a:p>
            <a:pPr marL="0" indent="0">
              <a:spcBef>
                <a:spcPct val="0"/>
              </a:spcBef>
              <a:spcAft>
                <a:spcPts val="600"/>
              </a:spcAft>
              <a:buNone/>
            </a:pPr>
            <a:endParaRPr lang="en-US" altLang="en-US" dirty="0"/>
          </a:p>
          <a:p>
            <a:pPr>
              <a:spcBef>
                <a:spcPct val="0"/>
              </a:spcBef>
              <a:spcAft>
                <a:spcPts val="600"/>
              </a:spcAft>
              <a:buSzTx/>
              <a:buFontTx/>
              <a:buChar char="•"/>
            </a:pPr>
            <a:r>
              <a:rPr lang="en-US" altLang="en-US" dirty="0">
                <a:solidFill>
                  <a:srgbClr val="000000"/>
                </a:solidFill>
              </a:rPr>
              <a:t>The result is a phenomenon known as</a:t>
            </a:r>
            <a:r>
              <a:rPr lang="en-US" altLang="en-US" b="1" dirty="0">
                <a:solidFill>
                  <a:srgbClr val="000000"/>
                </a:solidFill>
              </a:rPr>
              <a:t> cycles. </a:t>
            </a:r>
          </a:p>
          <a:p>
            <a:pPr>
              <a:spcBef>
                <a:spcPct val="0"/>
              </a:spcBef>
              <a:spcAft>
                <a:spcPts val="600"/>
              </a:spcAft>
              <a:buSzTx/>
              <a:buFontTx/>
              <a:buChar char="•"/>
            </a:pPr>
            <a:r>
              <a:rPr lang="en-US" altLang="en-US" dirty="0"/>
              <a:t>We might expect that the earliest forms in the genre are the purest</a:t>
            </a:r>
          </a:p>
          <a:p>
            <a:pPr>
              <a:spcBef>
                <a:spcPct val="0"/>
              </a:spcBef>
              <a:spcAft>
                <a:spcPts val="600"/>
              </a:spcAft>
              <a:buSzTx/>
              <a:buFontTx/>
              <a:buChar char="•"/>
            </a:pPr>
            <a:r>
              <a:rPr lang="en-US" altLang="en-US" dirty="0"/>
              <a:t>But genre mixing can take place at any time</a:t>
            </a:r>
          </a:p>
          <a:p>
            <a:pPr>
              <a:spcBef>
                <a:spcPct val="0"/>
              </a:spcBef>
              <a:spcAft>
                <a:spcPts val="600"/>
              </a:spcAft>
              <a:buSzTx/>
              <a:buFontTx/>
              <a:buChar char="•"/>
            </a:pPr>
            <a:r>
              <a:rPr lang="en-US" altLang="en-US" dirty="0">
                <a:solidFill>
                  <a:srgbClr val="000000"/>
                </a:solidFill>
              </a:rPr>
              <a:t>A </a:t>
            </a:r>
            <a:r>
              <a:rPr lang="en-US" altLang="en-US" b="1" dirty="0">
                <a:solidFill>
                  <a:srgbClr val="000000"/>
                </a:solidFill>
              </a:rPr>
              <a:t>cycle</a:t>
            </a:r>
            <a:r>
              <a:rPr lang="en-US" altLang="en-US" dirty="0">
                <a:solidFill>
                  <a:srgbClr val="000000"/>
                </a:solidFill>
              </a:rPr>
              <a:t> is a batch of genre films that enjoys popularity over a distinct period</a:t>
            </a:r>
          </a:p>
        </p:txBody>
      </p:sp>
      <p:sp>
        <p:nvSpPr>
          <p:cNvPr id="2" name="Titel 1"/>
          <p:cNvSpPr>
            <a:spLocks noGrp="1"/>
          </p:cNvSpPr>
          <p:nvPr>
            <p:ph type="title"/>
          </p:nvPr>
        </p:nvSpPr>
        <p:spPr/>
        <p:txBody>
          <a:bodyPr/>
          <a:lstStyle/>
          <a:p>
            <a:r>
              <a:rPr lang="en-US" altLang="en-US" dirty="0">
                <a:ea typeface="ＭＳ Ｐゴシック" pitchFamily="-110" charset="-128"/>
              </a:rPr>
              <a:t>3. Genre Cycles</a:t>
            </a:r>
            <a:endParaRPr lang="en-GB" dirty="0"/>
          </a:p>
        </p:txBody>
      </p:sp>
    </p:spTree>
    <p:extLst>
      <p:ext uri="{BB962C8B-B14F-4D97-AF65-F5344CB8AC3E}">
        <p14:creationId xmlns:p14="http://schemas.microsoft.com/office/powerpoint/2010/main" val="13485397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7826" name="Slide Number Placeholder 3"/>
          <p:cNvSpPr>
            <a:spLocks noGrp="1"/>
          </p:cNvSpPr>
          <p:nvPr>
            <p:ph type="sldNum" sz="quarter" idx="4294967295"/>
          </p:nvPr>
        </p:nvSpPr>
        <p:spPr>
          <a:xfrm>
            <a:off x="8872539" y="6248400"/>
            <a:ext cx="312737" cy="304800"/>
          </a:xfrm>
          <a:prstGeom prst="rect">
            <a:avLst/>
          </a:prstGeo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chemeClr val="tx1"/>
                </a:solidFill>
                <a:latin typeface="Arial" charset="0"/>
                <a:ea typeface="ＭＳ Ｐゴシック" pitchFamily="-110" charset="-128"/>
                <a:sym typeface="Arial" charset="0"/>
              </a:defRPr>
            </a:lvl1pPr>
            <a:lvl2pPr marL="37931725" indent="-37474525" eaLnBrk="0" hangingPunct="0">
              <a:defRPr sz="3200">
                <a:solidFill>
                  <a:schemeClr val="tx1"/>
                </a:solidFill>
                <a:latin typeface="Arial" charset="0"/>
                <a:ea typeface="ＭＳ Ｐゴシック" pitchFamily="-110" charset="-128"/>
                <a:sym typeface="Arial" charset="0"/>
              </a:defRPr>
            </a:lvl2pPr>
            <a:lvl3pPr eaLnBrk="0" hangingPunct="0">
              <a:defRPr sz="3200">
                <a:solidFill>
                  <a:schemeClr val="tx1"/>
                </a:solidFill>
                <a:latin typeface="Arial" charset="0"/>
                <a:ea typeface="ＭＳ Ｐゴシック" pitchFamily="-110" charset="-128"/>
                <a:sym typeface="Arial" charset="0"/>
              </a:defRPr>
            </a:lvl3pPr>
            <a:lvl4pPr eaLnBrk="0" hangingPunct="0">
              <a:defRPr sz="3200">
                <a:solidFill>
                  <a:schemeClr val="tx1"/>
                </a:solidFill>
                <a:latin typeface="Arial" charset="0"/>
                <a:ea typeface="ＭＳ Ｐゴシック" pitchFamily="-110" charset="-128"/>
                <a:sym typeface="Arial" charset="0"/>
              </a:defRPr>
            </a:lvl4pPr>
            <a:lvl5pPr eaLnBrk="0" hangingPunct="0">
              <a:defRPr sz="3200">
                <a:solidFill>
                  <a:schemeClr val="tx1"/>
                </a:solidFill>
                <a:latin typeface="Arial" charset="0"/>
                <a:ea typeface="ＭＳ Ｐゴシック" pitchFamily="-110" charset="-128"/>
                <a:sym typeface="Arial" charset="0"/>
              </a:defRPr>
            </a:lvl5pPr>
            <a:lvl6pPr marL="4572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6pPr>
            <a:lvl7pPr marL="9144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7pPr>
            <a:lvl8pPr marL="13716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8pPr>
            <a:lvl9pPr marL="18288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9pPr>
          </a:lstStyle>
          <a:p>
            <a:pPr eaLnBrk="1" hangingPunct="1"/>
            <a:fld id="{B6FD8624-AF09-4CAA-B548-429D1009AA5B}" type="slidenum">
              <a:rPr lang="en-US" altLang="en-US" sz="1400"/>
              <a:pPr eaLnBrk="1" hangingPunct="1"/>
              <a:t>25</a:t>
            </a:fld>
            <a:endParaRPr lang="en-US" altLang="en-US" sz="1400"/>
          </a:p>
        </p:txBody>
      </p:sp>
      <p:sp>
        <p:nvSpPr>
          <p:cNvPr id="77828" name="Rectangle 3"/>
          <p:cNvSpPr>
            <a:spLocks noGrp="1" noChangeArrowheads="1"/>
          </p:cNvSpPr>
          <p:nvPr>
            <p:ph type="body" idx="1"/>
          </p:nvPr>
        </p:nvSpPr>
        <p:spPr>
          <a:xfrm>
            <a:off x="500408" y="1628800"/>
            <a:ext cx="11232000" cy="5410200"/>
          </a:xfrm>
        </p:spPr>
        <p:txBody>
          <a:bodyPr/>
          <a:lstStyle/>
          <a:p>
            <a:pPr marL="0" indent="0">
              <a:spcBef>
                <a:spcPct val="0"/>
              </a:spcBef>
              <a:spcAft>
                <a:spcPts val="600"/>
              </a:spcAft>
              <a:buNone/>
            </a:pPr>
            <a:r>
              <a:rPr lang="en-US" altLang="en-US" b="1" dirty="0">
                <a:solidFill>
                  <a:schemeClr val="bg2"/>
                </a:solidFill>
              </a:rPr>
              <a:t>Cycles </a:t>
            </a:r>
            <a:r>
              <a:rPr lang="en-US" altLang="en-US" dirty="0">
                <a:solidFill>
                  <a:schemeClr val="bg2"/>
                </a:solidFill>
              </a:rPr>
              <a:t>often occur when a successful film produces a burst of imitations:</a:t>
            </a:r>
          </a:p>
          <a:p>
            <a:pPr marL="0" indent="0">
              <a:spcBef>
                <a:spcPct val="0"/>
              </a:spcBef>
              <a:spcAft>
                <a:spcPts val="600"/>
              </a:spcAft>
              <a:buNone/>
            </a:pPr>
            <a:endParaRPr lang="en-US" altLang="en-US" dirty="0">
              <a:solidFill>
                <a:schemeClr val="bg2"/>
              </a:solidFill>
            </a:endParaRPr>
          </a:p>
          <a:p>
            <a:pPr>
              <a:spcBef>
                <a:spcPct val="0"/>
              </a:spcBef>
              <a:spcAft>
                <a:spcPts val="600"/>
              </a:spcAft>
            </a:pPr>
            <a:r>
              <a:rPr lang="en-US" altLang="en-US" dirty="0">
                <a:solidFill>
                  <a:schemeClr val="bg2"/>
                </a:solidFill>
                <a:ea typeface="ＭＳ Ｐゴシック" pitchFamily="-110" charset="-128"/>
              </a:rPr>
              <a:t>Disaster movies in the 1970s</a:t>
            </a:r>
          </a:p>
          <a:p>
            <a:pPr>
              <a:spcBef>
                <a:spcPct val="0"/>
              </a:spcBef>
              <a:spcAft>
                <a:spcPts val="600"/>
              </a:spcAft>
            </a:pPr>
            <a:r>
              <a:rPr lang="en-US" altLang="en-US" dirty="0">
                <a:solidFill>
                  <a:schemeClr val="bg2"/>
                </a:solidFill>
                <a:ea typeface="ＭＳ Ｐゴシック" pitchFamily="-110" charset="-128"/>
              </a:rPr>
              <a:t>Teen movies, slasher films, and buddy/cop movies in the 1980s.</a:t>
            </a:r>
          </a:p>
          <a:p>
            <a:pPr>
              <a:spcBef>
                <a:spcPct val="0"/>
              </a:spcBef>
              <a:spcAft>
                <a:spcPts val="600"/>
              </a:spcAft>
            </a:pPr>
            <a:r>
              <a:rPr lang="en-US" altLang="en-US" dirty="0">
                <a:solidFill>
                  <a:schemeClr val="bg2"/>
                </a:solidFill>
                <a:ea typeface="ＭＳ Ｐゴシック" pitchFamily="-110" charset="-128"/>
              </a:rPr>
              <a:t>Urban black-themed films in the early 1990s</a:t>
            </a:r>
          </a:p>
          <a:p>
            <a:pPr>
              <a:spcBef>
                <a:spcPct val="0"/>
              </a:spcBef>
              <a:spcAft>
                <a:spcPts val="600"/>
              </a:spcAft>
            </a:pPr>
            <a:r>
              <a:rPr lang="en-US" altLang="en-US" dirty="0">
                <a:solidFill>
                  <a:schemeClr val="bg2"/>
                </a:solidFill>
                <a:ea typeface="ＭＳ Ｐゴシック" pitchFamily="-110" charset="-128"/>
              </a:rPr>
              <a:t>Comic book superhero movies in the 2000’s</a:t>
            </a:r>
          </a:p>
          <a:p>
            <a:pPr marL="0" indent="0">
              <a:spcBef>
                <a:spcPct val="0"/>
              </a:spcBef>
              <a:spcAft>
                <a:spcPts val="600"/>
              </a:spcAft>
              <a:buNone/>
            </a:pPr>
            <a:endParaRPr lang="en-US" altLang="en-US" dirty="0">
              <a:solidFill>
                <a:schemeClr val="bg2"/>
              </a:solidFill>
              <a:ea typeface="ＭＳ Ｐゴシック" pitchFamily="-110" charset="-128"/>
            </a:endParaRPr>
          </a:p>
        </p:txBody>
      </p:sp>
      <p:sp>
        <p:nvSpPr>
          <p:cNvPr id="2" name="Titel 1"/>
          <p:cNvSpPr>
            <a:spLocks noGrp="1"/>
          </p:cNvSpPr>
          <p:nvPr>
            <p:ph type="title"/>
          </p:nvPr>
        </p:nvSpPr>
        <p:spPr/>
        <p:txBody>
          <a:bodyPr>
            <a:normAutofit fontScale="90000"/>
          </a:bodyPr>
          <a:lstStyle/>
          <a:p>
            <a:pPr marL="514350" indent="-514350">
              <a:lnSpc>
                <a:spcPct val="124000"/>
              </a:lnSpc>
            </a:pPr>
            <a:r>
              <a:rPr lang="en-US" altLang="en-US" dirty="0">
                <a:ea typeface="ＭＳ Ｐゴシック" pitchFamily="-110" charset="-128"/>
              </a:rPr>
              <a:t>3. Genre Cycles</a:t>
            </a:r>
            <a:endParaRPr lang="en-US" altLang="en-US" i="1" dirty="0">
              <a:ea typeface="ＭＳ Ｐゴシック" pitchFamily="-110" charset="-128"/>
            </a:endParaRPr>
          </a:p>
        </p:txBody>
      </p:sp>
    </p:spTree>
    <p:extLst>
      <p:ext uri="{BB962C8B-B14F-4D97-AF65-F5344CB8AC3E}">
        <p14:creationId xmlns:p14="http://schemas.microsoft.com/office/powerpoint/2010/main" val="24555897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9874" name="Slide Number Placeholder 3"/>
          <p:cNvSpPr>
            <a:spLocks noGrp="1"/>
          </p:cNvSpPr>
          <p:nvPr>
            <p:ph type="sldNum" sz="quarter" idx="4294967295"/>
          </p:nvPr>
        </p:nvSpPr>
        <p:spPr>
          <a:xfrm>
            <a:off x="8872539" y="6248400"/>
            <a:ext cx="312737" cy="304800"/>
          </a:xfrm>
          <a:prstGeom prst="rect">
            <a:avLst/>
          </a:prstGeo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chemeClr val="tx1"/>
                </a:solidFill>
                <a:latin typeface="Arial" charset="0"/>
                <a:ea typeface="ＭＳ Ｐゴシック" pitchFamily="-110" charset="-128"/>
                <a:sym typeface="Arial" charset="0"/>
              </a:defRPr>
            </a:lvl1pPr>
            <a:lvl2pPr marL="37931725" indent="-37474525" eaLnBrk="0" hangingPunct="0">
              <a:defRPr sz="3200">
                <a:solidFill>
                  <a:schemeClr val="tx1"/>
                </a:solidFill>
                <a:latin typeface="Arial" charset="0"/>
                <a:ea typeface="ＭＳ Ｐゴシック" pitchFamily="-110" charset="-128"/>
                <a:sym typeface="Arial" charset="0"/>
              </a:defRPr>
            </a:lvl2pPr>
            <a:lvl3pPr eaLnBrk="0" hangingPunct="0">
              <a:defRPr sz="3200">
                <a:solidFill>
                  <a:schemeClr val="tx1"/>
                </a:solidFill>
                <a:latin typeface="Arial" charset="0"/>
                <a:ea typeface="ＭＳ Ｐゴシック" pitchFamily="-110" charset="-128"/>
                <a:sym typeface="Arial" charset="0"/>
              </a:defRPr>
            </a:lvl3pPr>
            <a:lvl4pPr eaLnBrk="0" hangingPunct="0">
              <a:defRPr sz="3200">
                <a:solidFill>
                  <a:schemeClr val="tx1"/>
                </a:solidFill>
                <a:latin typeface="Arial" charset="0"/>
                <a:ea typeface="ＭＳ Ｐゴシック" pitchFamily="-110" charset="-128"/>
                <a:sym typeface="Arial" charset="0"/>
              </a:defRPr>
            </a:lvl4pPr>
            <a:lvl5pPr eaLnBrk="0" hangingPunct="0">
              <a:defRPr sz="3200">
                <a:solidFill>
                  <a:schemeClr val="tx1"/>
                </a:solidFill>
                <a:latin typeface="Arial" charset="0"/>
                <a:ea typeface="ＭＳ Ｐゴシック" pitchFamily="-110" charset="-128"/>
                <a:sym typeface="Arial" charset="0"/>
              </a:defRPr>
            </a:lvl5pPr>
            <a:lvl6pPr marL="4572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6pPr>
            <a:lvl7pPr marL="9144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7pPr>
            <a:lvl8pPr marL="13716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8pPr>
            <a:lvl9pPr marL="18288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9pPr>
          </a:lstStyle>
          <a:p>
            <a:pPr eaLnBrk="1" hangingPunct="1"/>
            <a:fld id="{9FB4E5DA-4F7F-4FE4-816C-E5FFA162C33C}" type="slidenum">
              <a:rPr lang="en-US" altLang="en-US" sz="1400"/>
              <a:pPr eaLnBrk="1" hangingPunct="1"/>
              <a:t>26</a:t>
            </a:fld>
            <a:endParaRPr lang="en-US" altLang="en-US" sz="1400"/>
          </a:p>
        </p:txBody>
      </p:sp>
      <p:sp>
        <p:nvSpPr>
          <p:cNvPr id="79876" name="Rectangle 3"/>
          <p:cNvSpPr>
            <a:spLocks noGrp="1" noChangeArrowheads="1"/>
          </p:cNvSpPr>
          <p:nvPr>
            <p:ph type="body" idx="1"/>
          </p:nvPr>
        </p:nvSpPr>
        <p:spPr>
          <a:xfrm>
            <a:off x="468000" y="1484784"/>
            <a:ext cx="10884584" cy="5144616"/>
          </a:xfrm>
        </p:spPr>
        <p:txBody>
          <a:bodyPr/>
          <a:lstStyle/>
          <a:p>
            <a:pPr marL="0" indent="0">
              <a:spcBef>
                <a:spcPct val="0"/>
              </a:spcBef>
              <a:spcAft>
                <a:spcPts val="600"/>
              </a:spcAft>
              <a:buNone/>
            </a:pPr>
            <a:r>
              <a:rPr lang="en-US" altLang="en-US" dirty="0">
                <a:ea typeface="ＭＳ Ｐゴシック" pitchFamily="-110" charset="-128"/>
              </a:rPr>
              <a:t>Rather than dying out, genres usually pass out off fashion for a time, only to return in an updated form.</a:t>
            </a:r>
          </a:p>
          <a:p>
            <a:pPr marL="0" indent="0">
              <a:spcBef>
                <a:spcPct val="0"/>
              </a:spcBef>
              <a:spcAft>
                <a:spcPts val="600"/>
              </a:spcAft>
              <a:buNone/>
            </a:pPr>
            <a:endParaRPr lang="en-US" altLang="en-US" dirty="0">
              <a:ea typeface="ＭＳ Ｐゴシック" pitchFamily="-110" charset="-128"/>
            </a:endParaRPr>
          </a:p>
          <a:p>
            <a:pPr>
              <a:spcBef>
                <a:spcPct val="0"/>
              </a:spcBef>
              <a:spcAft>
                <a:spcPts val="600"/>
              </a:spcAft>
            </a:pPr>
            <a:r>
              <a:rPr lang="en-US" altLang="en-US" dirty="0">
                <a:ea typeface="ＭＳ Ｐゴシック" pitchFamily="-110" charset="-128"/>
              </a:rPr>
              <a:t>The sword and sandal epics popular in the 1960s</a:t>
            </a:r>
          </a:p>
          <a:p>
            <a:pPr>
              <a:spcBef>
                <a:spcPct val="0"/>
              </a:spcBef>
              <a:spcAft>
                <a:spcPts val="600"/>
              </a:spcAft>
            </a:pPr>
            <a:r>
              <a:rPr lang="en-US" altLang="en-US" dirty="0">
                <a:ea typeface="ＭＳ Ｐゴシック" pitchFamily="-110" charset="-128"/>
              </a:rPr>
              <a:t>returned with </a:t>
            </a:r>
            <a:r>
              <a:rPr lang="en-US" altLang="en-US" i="1" dirty="0">
                <a:ea typeface="ＭＳ Ｐゴシック" pitchFamily="-110" charset="-128"/>
              </a:rPr>
              <a:t>Gladiator </a:t>
            </a:r>
            <a:r>
              <a:rPr lang="en-US" altLang="en-US" dirty="0">
                <a:ea typeface="ＭＳ Ｐゴシック" pitchFamily="-110" charset="-128"/>
              </a:rPr>
              <a:t>(2000).</a:t>
            </a:r>
            <a:endParaRPr lang="en-US" altLang="en-US" i="1" dirty="0">
              <a:ea typeface="ＭＳ Ｐゴシック" pitchFamily="-110" charset="-128"/>
            </a:endParaRPr>
          </a:p>
          <a:p>
            <a:pPr>
              <a:spcBef>
                <a:spcPct val="0"/>
              </a:spcBef>
              <a:spcAft>
                <a:spcPts val="600"/>
              </a:spcAft>
            </a:pPr>
            <a:r>
              <a:rPr lang="en-US" altLang="en-US" dirty="0">
                <a:ea typeface="ＭＳ Ｐゴシック" pitchFamily="-110" charset="-128"/>
              </a:rPr>
              <a:t>Science fiction popular in the 1950s</a:t>
            </a:r>
          </a:p>
          <a:p>
            <a:pPr>
              <a:spcBef>
                <a:spcPct val="0"/>
              </a:spcBef>
              <a:spcAft>
                <a:spcPts val="600"/>
              </a:spcAft>
            </a:pPr>
            <a:r>
              <a:rPr lang="en-US" altLang="en-US" dirty="0">
                <a:ea typeface="ＭＳ Ｐゴシック" pitchFamily="-110" charset="-128"/>
              </a:rPr>
              <a:t>came back with </a:t>
            </a:r>
            <a:r>
              <a:rPr lang="en-US" altLang="en-US" i="1" dirty="0">
                <a:ea typeface="ＭＳ Ｐゴシック" pitchFamily="-110" charset="-128"/>
              </a:rPr>
              <a:t>Star Wars</a:t>
            </a:r>
            <a:r>
              <a:rPr lang="en-US" altLang="en-US" dirty="0">
                <a:ea typeface="ＭＳ Ｐゴシック" pitchFamily="-110" charset="-128"/>
              </a:rPr>
              <a:t> in 1977.</a:t>
            </a:r>
          </a:p>
          <a:p>
            <a:pPr>
              <a:spcBef>
                <a:spcPct val="0"/>
              </a:spcBef>
              <a:spcAft>
                <a:spcPts val="600"/>
              </a:spcAft>
            </a:pPr>
            <a:r>
              <a:rPr lang="en-US" altLang="en-US" dirty="0">
                <a:ea typeface="ＭＳ Ｐゴシック" pitchFamily="-110" charset="-128"/>
              </a:rPr>
              <a:t>The Western seems to briefly come back about every ten years</a:t>
            </a:r>
          </a:p>
          <a:p>
            <a:pPr>
              <a:spcBef>
                <a:spcPct val="0"/>
              </a:spcBef>
              <a:spcAft>
                <a:spcPts val="600"/>
              </a:spcAft>
            </a:pPr>
            <a:r>
              <a:rPr lang="en-US" altLang="en-US" dirty="0">
                <a:ea typeface="ＭＳ Ｐゴシック" pitchFamily="-110" charset="-128"/>
              </a:rPr>
              <a:t>since its mid-20th century heyday </a:t>
            </a:r>
          </a:p>
          <a:p>
            <a:pPr lvl="1" eaLnBrk="1" hangingPunct="1">
              <a:lnSpc>
                <a:spcPct val="90000"/>
              </a:lnSpc>
            </a:pPr>
            <a:endParaRPr lang="en-US" altLang="en-US" sz="2400" dirty="0">
              <a:ea typeface="ＭＳ Ｐゴシック" pitchFamily="-110" charset="-128"/>
            </a:endParaRPr>
          </a:p>
        </p:txBody>
      </p:sp>
      <p:sp>
        <p:nvSpPr>
          <p:cNvPr id="2" name="Titel 1"/>
          <p:cNvSpPr>
            <a:spLocks noGrp="1"/>
          </p:cNvSpPr>
          <p:nvPr>
            <p:ph type="title"/>
          </p:nvPr>
        </p:nvSpPr>
        <p:spPr/>
        <p:txBody>
          <a:bodyPr/>
          <a:lstStyle/>
          <a:p>
            <a:r>
              <a:rPr lang="en-US" altLang="en-US" dirty="0">
                <a:ea typeface="ＭＳ Ｐゴシック" pitchFamily="-110" charset="-128"/>
              </a:rPr>
              <a:t>3. Genre Cycles</a:t>
            </a:r>
            <a:endParaRPr lang="en-GB" dirty="0"/>
          </a:p>
        </p:txBody>
      </p:sp>
    </p:spTree>
    <p:extLst>
      <p:ext uri="{BB962C8B-B14F-4D97-AF65-F5344CB8AC3E}">
        <p14:creationId xmlns:p14="http://schemas.microsoft.com/office/powerpoint/2010/main" val="8903882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22" name="Slide Number Placeholder 3"/>
          <p:cNvSpPr>
            <a:spLocks noGrp="1"/>
          </p:cNvSpPr>
          <p:nvPr>
            <p:ph type="sldNum" sz="quarter" idx="4294967295"/>
          </p:nvPr>
        </p:nvSpPr>
        <p:spPr>
          <a:xfrm>
            <a:off x="8872539" y="6248400"/>
            <a:ext cx="312737" cy="304800"/>
          </a:xfrm>
          <a:prstGeom prst="rect">
            <a:avLst/>
          </a:prstGeo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chemeClr val="tx1"/>
                </a:solidFill>
                <a:latin typeface="Arial" charset="0"/>
                <a:ea typeface="ＭＳ Ｐゴシック" pitchFamily="-110" charset="-128"/>
                <a:sym typeface="Arial" charset="0"/>
              </a:defRPr>
            </a:lvl1pPr>
            <a:lvl2pPr marL="37931725" indent="-37474525" eaLnBrk="0" hangingPunct="0">
              <a:defRPr sz="3200">
                <a:solidFill>
                  <a:schemeClr val="tx1"/>
                </a:solidFill>
                <a:latin typeface="Arial" charset="0"/>
                <a:ea typeface="ＭＳ Ｐゴシック" pitchFamily="-110" charset="-128"/>
                <a:sym typeface="Arial" charset="0"/>
              </a:defRPr>
            </a:lvl2pPr>
            <a:lvl3pPr eaLnBrk="0" hangingPunct="0">
              <a:defRPr sz="3200">
                <a:solidFill>
                  <a:schemeClr val="tx1"/>
                </a:solidFill>
                <a:latin typeface="Arial" charset="0"/>
                <a:ea typeface="ＭＳ Ｐゴシック" pitchFamily="-110" charset="-128"/>
                <a:sym typeface="Arial" charset="0"/>
              </a:defRPr>
            </a:lvl3pPr>
            <a:lvl4pPr eaLnBrk="0" hangingPunct="0">
              <a:defRPr sz="3200">
                <a:solidFill>
                  <a:schemeClr val="tx1"/>
                </a:solidFill>
                <a:latin typeface="Arial" charset="0"/>
                <a:ea typeface="ＭＳ Ｐゴシック" pitchFamily="-110" charset="-128"/>
                <a:sym typeface="Arial" charset="0"/>
              </a:defRPr>
            </a:lvl4pPr>
            <a:lvl5pPr eaLnBrk="0" hangingPunct="0">
              <a:defRPr sz="3200">
                <a:solidFill>
                  <a:schemeClr val="tx1"/>
                </a:solidFill>
                <a:latin typeface="Arial" charset="0"/>
                <a:ea typeface="ＭＳ Ｐゴシック" pitchFamily="-110" charset="-128"/>
                <a:sym typeface="Arial" charset="0"/>
              </a:defRPr>
            </a:lvl5pPr>
            <a:lvl6pPr marL="4572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6pPr>
            <a:lvl7pPr marL="9144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7pPr>
            <a:lvl8pPr marL="13716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8pPr>
            <a:lvl9pPr marL="18288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9pPr>
          </a:lstStyle>
          <a:p>
            <a:pPr eaLnBrk="1" hangingPunct="1"/>
            <a:fld id="{E3268B5D-335D-41AB-8A47-22858FB5DF14}" type="slidenum">
              <a:rPr lang="en-US" altLang="en-US" sz="1400"/>
              <a:pPr eaLnBrk="1" hangingPunct="1"/>
              <a:t>27</a:t>
            </a:fld>
            <a:endParaRPr lang="en-US" altLang="en-US" sz="1400"/>
          </a:p>
        </p:txBody>
      </p:sp>
      <p:sp>
        <p:nvSpPr>
          <p:cNvPr id="81924" name="Rectangle 2"/>
          <p:cNvSpPr>
            <a:spLocks noGrp="1" noChangeArrowheads="1"/>
          </p:cNvSpPr>
          <p:nvPr>
            <p:ph type="body" idx="1"/>
          </p:nvPr>
        </p:nvSpPr>
        <p:spPr>
          <a:xfrm>
            <a:off x="623392" y="1276350"/>
            <a:ext cx="10801200" cy="4972050"/>
          </a:xfrm>
          <a:noFill/>
        </p:spPr>
        <p:txBody>
          <a:bodyPr vert="horz" lIns="0" tIns="0" rIns="132080" bIns="0" rtlCol="0" anchor="t" anchorCtr="0">
            <a:normAutofit/>
          </a:bodyPr>
          <a:lstStyle/>
          <a:p>
            <a:pPr marL="0" indent="0">
              <a:spcBef>
                <a:spcPct val="0"/>
              </a:spcBef>
              <a:spcAft>
                <a:spcPts val="600"/>
              </a:spcAft>
              <a:buNone/>
            </a:pPr>
            <a:r>
              <a:rPr lang="en-US" altLang="en-US" dirty="0">
                <a:ea typeface="ＭＳ Ｐゴシック" pitchFamily="-110" charset="-128"/>
              </a:rPr>
              <a:t>A genre may also change by mixing </a:t>
            </a:r>
            <a:r>
              <a:rPr lang="en-US" altLang="en-US" b="1" dirty="0">
                <a:ea typeface="ＭＳ Ｐゴシック" pitchFamily="-110" charset="-128"/>
              </a:rPr>
              <a:t>conventions</a:t>
            </a:r>
            <a:r>
              <a:rPr lang="en-US" altLang="en-US" dirty="0">
                <a:ea typeface="ＭＳ Ｐゴシック" pitchFamily="-110" charset="-128"/>
              </a:rPr>
              <a:t> with those of another genre.</a:t>
            </a:r>
          </a:p>
          <a:p>
            <a:pPr marL="0" indent="0">
              <a:spcBef>
                <a:spcPct val="0"/>
              </a:spcBef>
              <a:spcAft>
                <a:spcPts val="600"/>
              </a:spcAft>
              <a:buNone/>
            </a:pPr>
            <a:endParaRPr lang="en-US" altLang="en-US" dirty="0">
              <a:ea typeface="ＭＳ Ｐゴシック" pitchFamily="-110" charset="-128"/>
            </a:endParaRPr>
          </a:p>
          <a:p>
            <a:pPr>
              <a:spcBef>
                <a:spcPct val="0"/>
              </a:spcBef>
              <a:spcAft>
                <a:spcPts val="600"/>
              </a:spcAft>
            </a:pPr>
            <a:r>
              <a:rPr lang="en-US" altLang="en-US" dirty="0">
                <a:ea typeface="ＭＳ Ｐゴシック" pitchFamily="-110" charset="-128"/>
              </a:rPr>
              <a:t>Science fiction and horror:</a:t>
            </a:r>
          </a:p>
          <a:p>
            <a:pPr lvl="1">
              <a:spcBef>
                <a:spcPct val="0"/>
              </a:spcBef>
              <a:spcAft>
                <a:spcPts val="600"/>
              </a:spcAft>
            </a:pPr>
            <a:r>
              <a:rPr lang="en-US" altLang="en-US" dirty="0">
                <a:ea typeface="ＭＳ Ｐゴシック" pitchFamily="-110" charset="-128"/>
              </a:rPr>
              <a:t> </a:t>
            </a:r>
            <a:r>
              <a:rPr lang="en-US" altLang="en-US" i="1" dirty="0">
                <a:ea typeface="ＭＳ Ｐゴシック" pitchFamily="-110" charset="-128"/>
              </a:rPr>
              <a:t>Alien (</a:t>
            </a:r>
            <a:r>
              <a:rPr lang="en-US" altLang="en-US" dirty="0">
                <a:ea typeface="ＭＳ Ｐゴシック" pitchFamily="-110" charset="-128"/>
              </a:rPr>
              <a:t>1979)</a:t>
            </a:r>
          </a:p>
          <a:p>
            <a:pPr>
              <a:spcBef>
                <a:spcPct val="0"/>
              </a:spcBef>
              <a:spcAft>
                <a:spcPts val="600"/>
              </a:spcAft>
            </a:pPr>
            <a:r>
              <a:rPr lang="en-US" altLang="en-US" dirty="0">
                <a:ea typeface="ＭＳ Ｐゴシック" pitchFamily="-110" charset="-128"/>
              </a:rPr>
              <a:t>Teen movie and musical:</a:t>
            </a:r>
          </a:p>
          <a:p>
            <a:pPr lvl="1">
              <a:spcBef>
                <a:spcPct val="0"/>
              </a:spcBef>
              <a:spcAft>
                <a:spcPts val="600"/>
              </a:spcAft>
            </a:pPr>
            <a:r>
              <a:rPr lang="en-US" altLang="en-US" i="1" dirty="0">
                <a:ea typeface="ＭＳ Ｐゴシック" pitchFamily="-110" charset="-128"/>
              </a:rPr>
              <a:t>Hairspray</a:t>
            </a:r>
            <a:r>
              <a:rPr lang="en-US" altLang="en-US" dirty="0">
                <a:ea typeface="ＭＳ Ｐゴシック" pitchFamily="-110" charset="-128"/>
              </a:rPr>
              <a:t> (2007)</a:t>
            </a:r>
          </a:p>
          <a:p>
            <a:pPr>
              <a:spcBef>
                <a:spcPct val="0"/>
              </a:spcBef>
              <a:spcAft>
                <a:spcPts val="600"/>
              </a:spcAft>
            </a:pPr>
            <a:r>
              <a:rPr lang="en-US" altLang="en-US" dirty="0">
                <a:ea typeface="ＭＳ Ｐゴシック" pitchFamily="-110" charset="-128"/>
              </a:rPr>
              <a:t>Science fiction and comedy: </a:t>
            </a:r>
          </a:p>
          <a:p>
            <a:pPr lvl="1">
              <a:spcBef>
                <a:spcPct val="0"/>
              </a:spcBef>
              <a:spcAft>
                <a:spcPts val="600"/>
              </a:spcAft>
            </a:pPr>
            <a:r>
              <a:rPr lang="en-US" altLang="en-US" i="1" dirty="0">
                <a:ea typeface="ＭＳ Ｐゴシック" pitchFamily="-110" charset="-128"/>
              </a:rPr>
              <a:t>Hitchhiker’s Guide to the Galaxy </a:t>
            </a:r>
            <a:r>
              <a:rPr lang="en-US" altLang="en-US" dirty="0">
                <a:ea typeface="ＭＳ Ｐゴシック" pitchFamily="-110" charset="-128"/>
              </a:rPr>
              <a:t>(2005)</a:t>
            </a:r>
            <a:endParaRPr lang="en-US" altLang="en-US" sz="2800" dirty="0">
              <a:ea typeface="ＭＳ Ｐゴシック" pitchFamily="-110" charset="-128"/>
            </a:endParaRPr>
          </a:p>
          <a:p>
            <a:pPr lvl="1" eaLnBrk="1" hangingPunct="1">
              <a:lnSpc>
                <a:spcPct val="90000"/>
              </a:lnSpc>
            </a:pPr>
            <a:endParaRPr lang="en-US" altLang="en-US" sz="2400" dirty="0">
              <a:ea typeface="ＭＳ Ｐゴシック" pitchFamily="-110" charset="-128"/>
            </a:endParaRPr>
          </a:p>
        </p:txBody>
      </p:sp>
      <p:sp>
        <p:nvSpPr>
          <p:cNvPr id="2" name="Titel 1"/>
          <p:cNvSpPr>
            <a:spLocks noGrp="1"/>
          </p:cNvSpPr>
          <p:nvPr>
            <p:ph type="title"/>
          </p:nvPr>
        </p:nvSpPr>
        <p:spPr/>
        <p:txBody>
          <a:bodyPr/>
          <a:lstStyle/>
          <a:p>
            <a:r>
              <a:rPr lang="en-US" altLang="en-US" dirty="0">
                <a:ea typeface="ＭＳ Ｐゴシック" pitchFamily="-110" charset="-128"/>
              </a:rPr>
              <a:t>3. Genre Cycles</a:t>
            </a:r>
            <a:endParaRPr lang="en-GB" dirty="0"/>
          </a:p>
        </p:txBody>
      </p:sp>
    </p:spTree>
    <p:extLst>
      <p:ext uri="{BB962C8B-B14F-4D97-AF65-F5344CB8AC3E}">
        <p14:creationId xmlns:p14="http://schemas.microsoft.com/office/powerpoint/2010/main" val="40642467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22" name="Slide Number Placeholder 3"/>
          <p:cNvSpPr>
            <a:spLocks noGrp="1"/>
          </p:cNvSpPr>
          <p:nvPr>
            <p:ph type="sldNum" sz="quarter" idx="4294967295"/>
          </p:nvPr>
        </p:nvSpPr>
        <p:spPr>
          <a:xfrm>
            <a:off x="8872539" y="6248400"/>
            <a:ext cx="312737" cy="304800"/>
          </a:xfrm>
          <a:prstGeom prst="rect">
            <a:avLst/>
          </a:prstGeo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chemeClr val="tx1"/>
                </a:solidFill>
                <a:latin typeface="Arial" charset="0"/>
                <a:ea typeface="ＭＳ Ｐゴシック" pitchFamily="-110" charset="-128"/>
                <a:sym typeface="Arial" charset="0"/>
              </a:defRPr>
            </a:lvl1pPr>
            <a:lvl2pPr marL="37931725" indent="-37474525" eaLnBrk="0" hangingPunct="0">
              <a:defRPr sz="3200">
                <a:solidFill>
                  <a:schemeClr val="tx1"/>
                </a:solidFill>
                <a:latin typeface="Arial" charset="0"/>
                <a:ea typeface="ＭＳ Ｐゴシック" pitchFamily="-110" charset="-128"/>
                <a:sym typeface="Arial" charset="0"/>
              </a:defRPr>
            </a:lvl2pPr>
            <a:lvl3pPr eaLnBrk="0" hangingPunct="0">
              <a:defRPr sz="3200">
                <a:solidFill>
                  <a:schemeClr val="tx1"/>
                </a:solidFill>
                <a:latin typeface="Arial" charset="0"/>
                <a:ea typeface="ＭＳ Ｐゴシック" pitchFamily="-110" charset="-128"/>
                <a:sym typeface="Arial" charset="0"/>
              </a:defRPr>
            </a:lvl3pPr>
            <a:lvl4pPr eaLnBrk="0" hangingPunct="0">
              <a:defRPr sz="3200">
                <a:solidFill>
                  <a:schemeClr val="tx1"/>
                </a:solidFill>
                <a:latin typeface="Arial" charset="0"/>
                <a:ea typeface="ＭＳ Ｐゴシック" pitchFamily="-110" charset="-128"/>
                <a:sym typeface="Arial" charset="0"/>
              </a:defRPr>
            </a:lvl4pPr>
            <a:lvl5pPr eaLnBrk="0" hangingPunct="0">
              <a:defRPr sz="3200">
                <a:solidFill>
                  <a:schemeClr val="tx1"/>
                </a:solidFill>
                <a:latin typeface="Arial" charset="0"/>
                <a:ea typeface="ＭＳ Ｐゴシック" pitchFamily="-110" charset="-128"/>
                <a:sym typeface="Arial" charset="0"/>
              </a:defRPr>
            </a:lvl5pPr>
            <a:lvl6pPr marL="4572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6pPr>
            <a:lvl7pPr marL="9144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7pPr>
            <a:lvl8pPr marL="13716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8pPr>
            <a:lvl9pPr marL="18288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9pPr>
          </a:lstStyle>
          <a:p>
            <a:pPr eaLnBrk="1" hangingPunct="1"/>
            <a:fld id="{E3268B5D-335D-41AB-8A47-22858FB5DF14}" type="slidenum">
              <a:rPr lang="en-US" altLang="en-US" sz="1400"/>
              <a:pPr eaLnBrk="1" hangingPunct="1"/>
              <a:t>28</a:t>
            </a:fld>
            <a:endParaRPr lang="en-US" altLang="en-US" sz="1400"/>
          </a:p>
        </p:txBody>
      </p:sp>
      <p:sp>
        <p:nvSpPr>
          <p:cNvPr id="81924" name="Rectangle 2"/>
          <p:cNvSpPr>
            <a:spLocks noGrp="1" noChangeArrowheads="1"/>
          </p:cNvSpPr>
          <p:nvPr>
            <p:ph type="body" idx="1"/>
          </p:nvPr>
        </p:nvSpPr>
        <p:spPr>
          <a:xfrm>
            <a:off x="468000" y="1844824"/>
            <a:ext cx="11232000" cy="4403576"/>
          </a:xfrm>
          <a:noFill/>
        </p:spPr>
        <p:txBody>
          <a:bodyPr vert="horz" lIns="0" tIns="0" rIns="132080" bIns="0" rtlCol="0" anchor="t" anchorCtr="0">
            <a:normAutofit/>
          </a:bodyPr>
          <a:lstStyle/>
          <a:p>
            <a:pPr marL="0" indent="0">
              <a:spcBef>
                <a:spcPct val="0"/>
              </a:spcBef>
              <a:spcAft>
                <a:spcPts val="600"/>
              </a:spcAft>
              <a:buNone/>
            </a:pPr>
            <a:r>
              <a:rPr lang="en-US" altLang="en-US" dirty="0">
                <a:ea typeface="ＭＳ Ｐゴシック" pitchFamily="-110" charset="-128"/>
              </a:rPr>
              <a:t>And in some cases, Genre may also cross cultures.</a:t>
            </a:r>
          </a:p>
          <a:p>
            <a:pPr marL="0" indent="0">
              <a:spcBef>
                <a:spcPct val="0"/>
              </a:spcBef>
              <a:spcAft>
                <a:spcPts val="600"/>
              </a:spcAft>
              <a:buNone/>
            </a:pPr>
            <a:endParaRPr lang="en-US" altLang="en-US" dirty="0">
              <a:ea typeface="ＭＳ Ｐゴシック" pitchFamily="-110" charset="-128"/>
            </a:endParaRPr>
          </a:p>
          <a:p>
            <a:pPr>
              <a:spcBef>
                <a:spcPct val="0"/>
              </a:spcBef>
              <a:spcAft>
                <a:spcPts val="600"/>
              </a:spcAft>
            </a:pPr>
            <a:r>
              <a:rPr lang="en-US" altLang="en-US" dirty="0">
                <a:ea typeface="ＭＳ Ｐゴシック" pitchFamily="-110" charset="-128"/>
              </a:rPr>
              <a:t>The Japanese Samurai drama and the Western:</a:t>
            </a:r>
            <a:r>
              <a:rPr lang="en-US" altLang="en-US" i="1" dirty="0">
                <a:ea typeface="ＭＳ Ｐゴシック" pitchFamily="-110" charset="-128"/>
              </a:rPr>
              <a:t> </a:t>
            </a:r>
          </a:p>
          <a:p>
            <a:pPr lvl="1">
              <a:spcBef>
                <a:spcPct val="0"/>
              </a:spcBef>
              <a:spcAft>
                <a:spcPts val="600"/>
              </a:spcAft>
            </a:pPr>
            <a:r>
              <a:rPr lang="en-US" altLang="en-US" i="1" dirty="0">
                <a:ea typeface="ＭＳ Ｐゴシック" pitchFamily="-110" charset="-128"/>
              </a:rPr>
              <a:t>The Seven Samurai </a:t>
            </a:r>
            <a:r>
              <a:rPr lang="en-US" altLang="en-US" dirty="0">
                <a:ea typeface="ＭＳ Ｐゴシック" pitchFamily="-110" charset="-128"/>
              </a:rPr>
              <a:t>(1954)</a:t>
            </a:r>
          </a:p>
          <a:p>
            <a:pPr lvl="1">
              <a:spcBef>
                <a:spcPct val="0"/>
              </a:spcBef>
              <a:spcAft>
                <a:spcPts val="600"/>
              </a:spcAft>
            </a:pPr>
            <a:r>
              <a:rPr lang="en-US" altLang="en-US" i="1" dirty="0">
                <a:ea typeface="ＭＳ Ｐゴシック" pitchFamily="-110" charset="-128"/>
              </a:rPr>
              <a:t>The Magnificent Seven </a:t>
            </a:r>
            <a:r>
              <a:rPr lang="en-US" altLang="en-US" dirty="0">
                <a:ea typeface="ＭＳ Ｐゴシック" pitchFamily="-110" charset="-128"/>
              </a:rPr>
              <a:t>(1960)</a:t>
            </a:r>
          </a:p>
          <a:p>
            <a:pPr>
              <a:spcBef>
                <a:spcPct val="0"/>
              </a:spcBef>
              <a:spcAft>
                <a:spcPts val="600"/>
              </a:spcAft>
            </a:pPr>
            <a:r>
              <a:rPr lang="en-US" altLang="en-US" dirty="0">
                <a:ea typeface="ＭＳ Ｐゴシック" pitchFamily="-110" charset="-128"/>
              </a:rPr>
              <a:t>Hong Kong movies and American crime/action movies:</a:t>
            </a:r>
          </a:p>
          <a:p>
            <a:pPr lvl="1">
              <a:spcBef>
                <a:spcPct val="0"/>
              </a:spcBef>
              <a:spcAft>
                <a:spcPts val="600"/>
              </a:spcAft>
            </a:pPr>
            <a:r>
              <a:rPr lang="en-US" altLang="en-US" i="1" dirty="0">
                <a:ea typeface="ＭＳ Ｐゴシック" pitchFamily="-110" charset="-128"/>
              </a:rPr>
              <a:t>Hardboiled </a:t>
            </a:r>
            <a:r>
              <a:rPr lang="en-US" altLang="en-US" dirty="0">
                <a:ea typeface="ＭＳ Ｐゴシック" pitchFamily="-110" charset="-128"/>
              </a:rPr>
              <a:t>(1992)</a:t>
            </a:r>
          </a:p>
          <a:p>
            <a:pPr lvl="1">
              <a:spcBef>
                <a:spcPct val="0"/>
              </a:spcBef>
              <a:spcAft>
                <a:spcPts val="600"/>
              </a:spcAft>
            </a:pPr>
            <a:r>
              <a:rPr lang="en-US" altLang="en-US" i="1" dirty="0">
                <a:ea typeface="ＭＳ Ｐゴシック" pitchFamily="-110" charset="-128"/>
              </a:rPr>
              <a:t>The Matrix </a:t>
            </a:r>
            <a:r>
              <a:rPr lang="en-US" altLang="en-US" dirty="0">
                <a:ea typeface="ＭＳ Ｐゴシック" pitchFamily="-110" charset="-128"/>
              </a:rPr>
              <a:t>(1999)</a:t>
            </a:r>
          </a:p>
          <a:p>
            <a:pPr>
              <a:spcBef>
                <a:spcPct val="0"/>
              </a:spcBef>
              <a:spcAft>
                <a:spcPts val="600"/>
              </a:spcAft>
            </a:pPr>
            <a:r>
              <a:rPr lang="en-US" altLang="en-US" dirty="0">
                <a:ea typeface="ＭＳ Ｐゴシック" pitchFamily="-110" charset="-128"/>
              </a:rPr>
              <a:t>This cross over also has an influence on those </a:t>
            </a:r>
            <a:r>
              <a:rPr lang="en-US" altLang="en-US" b="1" dirty="0">
                <a:ea typeface="ＭＳ Ｐゴシック" pitchFamily="-110" charset="-128"/>
              </a:rPr>
              <a:t>cultures </a:t>
            </a:r>
            <a:r>
              <a:rPr lang="en-US" altLang="en-US" dirty="0">
                <a:ea typeface="ＭＳ Ｐゴシック" pitchFamily="-110" charset="-128"/>
              </a:rPr>
              <a:t>exposed to such media</a:t>
            </a:r>
          </a:p>
          <a:p>
            <a:pPr marL="309600" lvl="1" indent="0">
              <a:lnSpc>
                <a:spcPct val="90000"/>
              </a:lnSpc>
              <a:buNone/>
            </a:pPr>
            <a:endParaRPr lang="en-US" altLang="en-US" sz="2400" dirty="0">
              <a:ea typeface="ＭＳ Ｐゴシック" pitchFamily="-110" charset="-128"/>
            </a:endParaRPr>
          </a:p>
        </p:txBody>
      </p:sp>
      <p:sp>
        <p:nvSpPr>
          <p:cNvPr id="2" name="Titel 1"/>
          <p:cNvSpPr>
            <a:spLocks noGrp="1"/>
          </p:cNvSpPr>
          <p:nvPr>
            <p:ph type="title"/>
          </p:nvPr>
        </p:nvSpPr>
        <p:spPr/>
        <p:txBody>
          <a:bodyPr/>
          <a:lstStyle/>
          <a:p>
            <a:r>
              <a:rPr lang="en-US" altLang="en-US" dirty="0">
                <a:ea typeface="ＭＳ Ｐゴシック" pitchFamily="-110" charset="-128"/>
              </a:rPr>
              <a:t>3. Genre Cycles</a:t>
            </a:r>
            <a:endParaRPr lang="en-GB" dirty="0"/>
          </a:p>
        </p:txBody>
      </p:sp>
    </p:spTree>
    <p:extLst>
      <p:ext uri="{BB962C8B-B14F-4D97-AF65-F5344CB8AC3E}">
        <p14:creationId xmlns:p14="http://schemas.microsoft.com/office/powerpoint/2010/main" val="18527570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8066" name="Slide Number Placeholder 3"/>
          <p:cNvSpPr txBox="1">
            <a:spLocks noGrp="1"/>
          </p:cNvSpPr>
          <p:nvPr/>
        </p:nvSpPr>
        <p:spPr bwMode="auto">
          <a:xfrm>
            <a:off x="8872539" y="6248400"/>
            <a:ext cx="312737"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lstStyle>
            <a:lvl1pPr eaLnBrk="0" hangingPunct="0">
              <a:defRPr sz="3200">
                <a:solidFill>
                  <a:schemeClr val="tx1"/>
                </a:solidFill>
                <a:latin typeface="Arial" charset="0"/>
                <a:ea typeface="ＭＳ Ｐゴシック" pitchFamily="-110" charset="-128"/>
                <a:sym typeface="Arial" charset="0"/>
              </a:defRPr>
            </a:lvl1pPr>
            <a:lvl2pPr marL="37931725" indent="-37474525" eaLnBrk="0" hangingPunct="0">
              <a:defRPr sz="3200">
                <a:solidFill>
                  <a:schemeClr val="tx1"/>
                </a:solidFill>
                <a:latin typeface="Arial" charset="0"/>
                <a:ea typeface="ＭＳ Ｐゴシック" pitchFamily="-110" charset="-128"/>
                <a:sym typeface="Arial" charset="0"/>
              </a:defRPr>
            </a:lvl2pPr>
            <a:lvl3pPr eaLnBrk="0" hangingPunct="0">
              <a:defRPr sz="3200">
                <a:solidFill>
                  <a:schemeClr val="tx1"/>
                </a:solidFill>
                <a:latin typeface="Arial" charset="0"/>
                <a:ea typeface="ＭＳ Ｐゴシック" pitchFamily="-110" charset="-128"/>
                <a:sym typeface="Arial" charset="0"/>
              </a:defRPr>
            </a:lvl3pPr>
            <a:lvl4pPr eaLnBrk="0" hangingPunct="0">
              <a:defRPr sz="3200">
                <a:solidFill>
                  <a:schemeClr val="tx1"/>
                </a:solidFill>
                <a:latin typeface="Arial" charset="0"/>
                <a:ea typeface="ＭＳ Ｐゴシック" pitchFamily="-110" charset="-128"/>
                <a:sym typeface="Arial" charset="0"/>
              </a:defRPr>
            </a:lvl4pPr>
            <a:lvl5pPr eaLnBrk="0" hangingPunct="0">
              <a:defRPr sz="3200">
                <a:solidFill>
                  <a:schemeClr val="tx1"/>
                </a:solidFill>
                <a:latin typeface="Arial" charset="0"/>
                <a:ea typeface="ＭＳ Ｐゴシック" pitchFamily="-110" charset="-128"/>
                <a:sym typeface="Arial" charset="0"/>
              </a:defRPr>
            </a:lvl5pPr>
            <a:lvl6pPr marL="4572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6pPr>
            <a:lvl7pPr marL="9144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7pPr>
            <a:lvl8pPr marL="13716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8pPr>
            <a:lvl9pPr marL="18288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9pPr>
          </a:lstStyle>
          <a:p>
            <a:pPr algn="ctr" eaLnBrk="1" hangingPunct="1">
              <a:spcBef>
                <a:spcPct val="0"/>
              </a:spcBef>
              <a:buSzTx/>
              <a:buFontTx/>
              <a:buNone/>
            </a:pPr>
            <a:fld id="{AA91BC72-0CC7-4669-9CF7-AAEBA29196D3}" type="slidenum">
              <a:rPr lang="en-US" altLang="en-US" sz="1400">
                <a:cs typeface="Arial" charset="0"/>
              </a:rPr>
              <a:pPr algn="ctr" eaLnBrk="1" hangingPunct="1">
                <a:spcBef>
                  <a:spcPct val="0"/>
                </a:spcBef>
                <a:buSzTx/>
                <a:buFontTx/>
                <a:buNone/>
              </a:pPr>
              <a:t>29</a:t>
            </a:fld>
            <a:endParaRPr lang="en-US" altLang="en-US" sz="1400">
              <a:cs typeface="Arial" charset="0"/>
            </a:endParaRPr>
          </a:p>
        </p:txBody>
      </p:sp>
      <p:sp>
        <p:nvSpPr>
          <p:cNvPr id="88068" name="Rectangle 3"/>
          <p:cNvSpPr>
            <a:spLocks noGrp="1" noChangeArrowheads="1"/>
          </p:cNvSpPr>
          <p:nvPr>
            <p:ph type="body" idx="4294967295"/>
          </p:nvPr>
        </p:nvSpPr>
        <p:spPr>
          <a:xfrm>
            <a:off x="551384" y="1323975"/>
            <a:ext cx="11017224" cy="4819650"/>
          </a:xfrm>
        </p:spPr>
        <p:txBody>
          <a:bodyPr>
            <a:normAutofit/>
          </a:bodyPr>
          <a:lstStyle/>
          <a:p>
            <a:pPr>
              <a:spcBef>
                <a:spcPct val="0"/>
              </a:spcBef>
              <a:spcAft>
                <a:spcPts val="600"/>
              </a:spcAft>
              <a:buNone/>
            </a:pPr>
            <a:r>
              <a:rPr lang="en-US" altLang="en-US" dirty="0">
                <a:ea typeface="ＭＳ Ｐゴシック" pitchFamily="-110" charset="-128"/>
              </a:rPr>
              <a:t>One way of appreciating the complexity of Genre, is through the reflection of, and influence on that </a:t>
            </a:r>
            <a:r>
              <a:rPr lang="en-US" altLang="en-US" b="1" dirty="0">
                <a:ea typeface="ＭＳ Ｐゴシック" pitchFamily="-110" charset="-128"/>
              </a:rPr>
              <a:t>cultures </a:t>
            </a:r>
            <a:r>
              <a:rPr lang="en-US" altLang="en-US" dirty="0">
                <a:ea typeface="ＭＳ Ｐゴシック" pitchFamily="-110" charset="-128"/>
              </a:rPr>
              <a:t>everyday phenomena:</a:t>
            </a:r>
          </a:p>
          <a:p>
            <a:pPr>
              <a:spcBef>
                <a:spcPct val="0"/>
              </a:spcBef>
              <a:spcAft>
                <a:spcPts val="600"/>
              </a:spcAft>
              <a:buNone/>
            </a:pPr>
            <a:endParaRPr lang="en-US" altLang="en-US" dirty="0">
              <a:ea typeface="ＭＳ Ｐゴシック" pitchFamily="-110" charset="-128"/>
            </a:endParaRPr>
          </a:p>
          <a:p>
            <a:pPr>
              <a:spcBef>
                <a:spcPct val="0"/>
              </a:spcBef>
              <a:spcAft>
                <a:spcPts val="600"/>
              </a:spcAft>
            </a:pPr>
            <a:r>
              <a:rPr lang="en-US" altLang="en-US" dirty="0">
                <a:ea typeface="ＭＳ Ｐゴシック" pitchFamily="-110" charset="-128"/>
              </a:rPr>
              <a:t>Family</a:t>
            </a:r>
          </a:p>
          <a:p>
            <a:pPr>
              <a:spcBef>
                <a:spcPct val="0"/>
              </a:spcBef>
              <a:spcAft>
                <a:spcPts val="600"/>
              </a:spcAft>
            </a:pPr>
            <a:r>
              <a:rPr lang="en-US" altLang="en-US" dirty="0">
                <a:ea typeface="ＭＳ Ｐゴシック" pitchFamily="-110" charset="-128"/>
              </a:rPr>
              <a:t>Romance</a:t>
            </a:r>
          </a:p>
          <a:p>
            <a:pPr>
              <a:spcBef>
                <a:spcPct val="0"/>
              </a:spcBef>
              <a:spcAft>
                <a:spcPts val="600"/>
              </a:spcAft>
            </a:pPr>
            <a:r>
              <a:rPr lang="en-US" altLang="en-US" dirty="0">
                <a:ea typeface="ＭＳ Ｐゴシック" pitchFamily="-110" charset="-128"/>
              </a:rPr>
              <a:t>Heroism</a:t>
            </a:r>
          </a:p>
          <a:p>
            <a:pPr>
              <a:spcBef>
                <a:spcPct val="0"/>
              </a:spcBef>
              <a:spcAft>
                <a:spcPts val="600"/>
              </a:spcAft>
            </a:pPr>
            <a:r>
              <a:rPr lang="en-US" altLang="en-US" dirty="0">
                <a:ea typeface="ＭＳ Ｐゴシック" pitchFamily="-110" charset="-128"/>
              </a:rPr>
              <a:t>Femininity</a:t>
            </a:r>
          </a:p>
          <a:p>
            <a:pPr>
              <a:spcBef>
                <a:spcPct val="0"/>
              </a:spcBef>
              <a:spcAft>
                <a:spcPts val="600"/>
              </a:spcAft>
            </a:pPr>
            <a:r>
              <a:rPr lang="en-US" altLang="en-US" dirty="0">
                <a:ea typeface="ＭＳ Ｐゴシック" pitchFamily="-110" charset="-128"/>
              </a:rPr>
              <a:t>Childhood</a:t>
            </a:r>
          </a:p>
          <a:p>
            <a:pPr>
              <a:spcBef>
                <a:spcPct val="0"/>
              </a:spcBef>
              <a:spcAft>
                <a:spcPts val="600"/>
              </a:spcAft>
            </a:pPr>
            <a:r>
              <a:rPr lang="en-US" altLang="en-US" dirty="0">
                <a:ea typeface="ＭＳ Ｐゴシック" pitchFamily="-110" charset="-128"/>
              </a:rPr>
              <a:t>Are represented in different genres at different times</a:t>
            </a:r>
          </a:p>
          <a:p>
            <a:pPr>
              <a:spcBef>
                <a:spcPct val="0"/>
              </a:spcBef>
              <a:spcAft>
                <a:spcPts val="600"/>
              </a:spcAft>
            </a:pPr>
            <a:endParaRPr lang="en-US" altLang="en-US" dirty="0">
              <a:ea typeface="ＭＳ Ｐゴシック" pitchFamily="-110" charset="-128"/>
            </a:endParaRPr>
          </a:p>
        </p:txBody>
      </p:sp>
      <p:sp>
        <p:nvSpPr>
          <p:cNvPr id="5" name="Titel 1"/>
          <p:cNvSpPr txBox="1">
            <a:spLocks/>
          </p:cNvSpPr>
          <p:nvPr/>
        </p:nvSpPr>
        <p:spPr>
          <a:xfrm>
            <a:off x="551384" y="606719"/>
            <a:ext cx="7756587" cy="717256"/>
          </a:xfrm>
          <a:prstGeom prst="rect">
            <a:avLst/>
          </a:prstGeom>
        </p:spPr>
        <p:txBody>
          <a:bodyPr/>
          <a:lstStyle>
            <a:lvl1pPr algn="l" defTabSz="457200" rtl="0" eaLnBrk="1" latinLnBrk="0" hangingPunct="1">
              <a:spcBef>
                <a:spcPct val="0"/>
              </a:spcBef>
              <a:buNone/>
              <a:defRPr sz="4000" kern="1200">
                <a:solidFill>
                  <a:schemeClr val="bg1"/>
                </a:solidFill>
                <a:latin typeface="+mj-lt"/>
                <a:ea typeface="+mj-ea"/>
                <a:cs typeface="+mj-cs"/>
              </a:defRPr>
            </a:lvl1pPr>
          </a:lstStyle>
          <a:p>
            <a:r>
              <a:rPr lang="en-US" altLang="en-US" dirty="0">
                <a:solidFill>
                  <a:schemeClr val="bg2"/>
                </a:solidFill>
                <a:ea typeface="ＭＳ Ｐゴシック" pitchFamily="-110" charset="-128"/>
              </a:rPr>
              <a:t>4. Genre and Culture</a:t>
            </a:r>
            <a:endParaRPr lang="en-GB" dirty="0">
              <a:solidFill>
                <a:schemeClr val="bg2"/>
              </a:solidFill>
            </a:endParaRPr>
          </a:p>
        </p:txBody>
      </p:sp>
    </p:spTree>
    <p:extLst>
      <p:ext uri="{BB962C8B-B14F-4D97-AF65-F5344CB8AC3E}">
        <p14:creationId xmlns:p14="http://schemas.microsoft.com/office/powerpoint/2010/main" val="91943627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0114" name="Slide Number Placeholder 3"/>
          <p:cNvSpPr>
            <a:spLocks noGrp="1"/>
          </p:cNvSpPr>
          <p:nvPr>
            <p:ph type="sldNum" sz="quarter" idx="4294967295"/>
          </p:nvPr>
        </p:nvSpPr>
        <p:spPr>
          <a:xfrm>
            <a:off x="8872539" y="6248400"/>
            <a:ext cx="312737" cy="304800"/>
          </a:xfrm>
          <a:prstGeom prst="rect">
            <a:avLst/>
          </a:prstGeo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chemeClr val="tx1"/>
                </a:solidFill>
                <a:latin typeface="Arial" charset="0"/>
                <a:ea typeface="ＭＳ Ｐゴシック" pitchFamily="-110" charset="-128"/>
                <a:sym typeface="Arial" charset="0"/>
              </a:defRPr>
            </a:lvl1pPr>
            <a:lvl2pPr marL="37931725" indent="-37474525" eaLnBrk="0" hangingPunct="0">
              <a:defRPr sz="3200">
                <a:solidFill>
                  <a:schemeClr val="tx1"/>
                </a:solidFill>
                <a:latin typeface="Arial" charset="0"/>
                <a:ea typeface="ＭＳ Ｐゴシック" pitchFamily="-110" charset="-128"/>
                <a:sym typeface="Arial" charset="0"/>
              </a:defRPr>
            </a:lvl2pPr>
            <a:lvl3pPr eaLnBrk="0" hangingPunct="0">
              <a:defRPr sz="3200">
                <a:solidFill>
                  <a:schemeClr val="tx1"/>
                </a:solidFill>
                <a:latin typeface="Arial" charset="0"/>
                <a:ea typeface="ＭＳ Ｐゴシック" pitchFamily="-110" charset="-128"/>
                <a:sym typeface="Arial" charset="0"/>
              </a:defRPr>
            </a:lvl3pPr>
            <a:lvl4pPr eaLnBrk="0" hangingPunct="0">
              <a:defRPr sz="3200">
                <a:solidFill>
                  <a:schemeClr val="tx1"/>
                </a:solidFill>
                <a:latin typeface="Arial" charset="0"/>
                <a:ea typeface="ＭＳ Ｐゴシック" pitchFamily="-110" charset="-128"/>
                <a:sym typeface="Arial" charset="0"/>
              </a:defRPr>
            </a:lvl4pPr>
            <a:lvl5pPr eaLnBrk="0" hangingPunct="0">
              <a:defRPr sz="3200">
                <a:solidFill>
                  <a:schemeClr val="tx1"/>
                </a:solidFill>
                <a:latin typeface="Arial" charset="0"/>
                <a:ea typeface="ＭＳ Ｐゴシック" pitchFamily="-110" charset="-128"/>
                <a:sym typeface="Arial" charset="0"/>
              </a:defRPr>
            </a:lvl5pPr>
            <a:lvl6pPr marL="4572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6pPr>
            <a:lvl7pPr marL="9144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7pPr>
            <a:lvl8pPr marL="13716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8pPr>
            <a:lvl9pPr marL="18288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9pPr>
          </a:lstStyle>
          <a:p>
            <a:pPr eaLnBrk="1" hangingPunct="1"/>
            <a:fld id="{DC6BCB12-C93E-49DD-B3BA-6D1F2EA20903}" type="slidenum">
              <a:rPr lang="en-US" altLang="en-US" sz="1400"/>
              <a:pPr eaLnBrk="1" hangingPunct="1"/>
              <a:t>30</a:t>
            </a:fld>
            <a:endParaRPr lang="en-US" altLang="en-US" sz="1400"/>
          </a:p>
        </p:txBody>
      </p:sp>
      <p:sp>
        <p:nvSpPr>
          <p:cNvPr id="90116" name="Rectangle 3"/>
          <p:cNvSpPr>
            <a:spLocks noGrp="1" noChangeArrowheads="1"/>
          </p:cNvSpPr>
          <p:nvPr>
            <p:ph type="body" idx="1"/>
          </p:nvPr>
        </p:nvSpPr>
        <p:spPr>
          <a:xfrm>
            <a:off x="468000" y="1495425"/>
            <a:ext cx="11316632" cy="4552951"/>
          </a:xfrm>
        </p:spPr>
        <p:txBody>
          <a:bodyPr>
            <a:normAutofit/>
          </a:bodyPr>
          <a:lstStyle/>
          <a:p>
            <a:pPr marL="0" indent="0">
              <a:spcBef>
                <a:spcPct val="0"/>
              </a:spcBef>
              <a:spcAft>
                <a:spcPts val="600"/>
              </a:spcAft>
              <a:buNone/>
            </a:pPr>
            <a:r>
              <a:rPr lang="en-US" altLang="en-US" dirty="0">
                <a:ea typeface="ＭＳ Ｐゴシック" pitchFamily="-110" charset="-128"/>
              </a:rPr>
              <a:t>Many audiences are likely to see the same kinds of movies over and over again.</a:t>
            </a:r>
          </a:p>
          <a:p>
            <a:pPr marL="0" indent="0">
              <a:spcBef>
                <a:spcPct val="0"/>
              </a:spcBef>
              <a:spcAft>
                <a:spcPts val="600"/>
              </a:spcAft>
              <a:buNone/>
            </a:pPr>
            <a:endParaRPr lang="en-US" altLang="en-US" dirty="0">
              <a:ea typeface="ＭＳ Ｐゴシック" pitchFamily="-110" charset="-128"/>
            </a:endParaRPr>
          </a:p>
          <a:p>
            <a:pPr>
              <a:spcBef>
                <a:spcPct val="0"/>
              </a:spcBef>
              <a:spcAft>
                <a:spcPts val="600"/>
              </a:spcAft>
            </a:pPr>
            <a:r>
              <a:rPr lang="en-US" altLang="en-US" dirty="0">
                <a:ea typeface="ＭＳ Ｐゴシック" pitchFamily="-110" charset="-128"/>
              </a:rPr>
              <a:t>they serve as ritualized dramas </a:t>
            </a:r>
          </a:p>
          <a:p>
            <a:pPr>
              <a:spcBef>
                <a:spcPct val="0"/>
              </a:spcBef>
              <a:spcAft>
                <a:spcPts val="600"/>
              </a:spcAft>
            </a:pPr>
            <a:r>
              <a:rPr lang="en-US" altLang="en-US" dirty="0">
                <a:ea typeface="ＭＳ Ｐゴシック" pitchFamily="-110" charset="-128"/>
              </a:rPr>
              <a:t>resembling holiday celebrations </a:t>
            </a:r>
          </a:p>
          <a:p>
            <a:pPr>
              <a:spcBef>
                <a:spcPct val="0"/>
              </a:spcBef>
              <a:spcAft>
                <a:spcPts val="600"/>
              </a:spcAft>
            </a:pPr>
            <a:r>
              <a:rPr lang="en-US" altLang="en-US" dirty="0">
                <a:ea typeface="ＭＳ Ｐゴシック" pitchFamily="-110" charset="-128"/>
              </a:rPr>
              <a:t>ceremonies that are satisfying</a:t>
            </a:r>
          </a:p>
          <a:p>
            <a:pPr>
              <a:spcBef>
                <a:spcPct val="0"/>
              </a:spcBef>
              <a:spcAft>
                <a:spcPts val="600"/>
              </a:spcAft>
            </a:pPr>
            <a:r>
              <a:rPr lang="en-US" altLang="en-US" dirty="0">
                <a:ea typeface="ＭＳ Ｐゴシック" pitchFamily="-110" charset="-128"/>
              </a:rPr>
              <a:t>they reaffirm cultural values with little variation</a:t>
            </a:r>
          </a:p>
          <a:p>
            <a:pPr lvl="1">
              <a:spcBef>
                <a:spcPct val="0"/>
              </a:spcBef>
              <a:spcAft>
                <a:spcPts val="600"/>
              </a:spcAft>
            </a:pPr>
            <a:r>
              <a:rPr lang="en-US" altLang="en-US" dirty="0">
                <a:ea typeface="ＭＳ Ｐゴシック" pitchFamily="-110" charset="-128"/>
              </a:rPr>
              <a:t>Home Alone (1990)</a:t>
            </a:r>
          </a:p>
          <a:p>
            <a:pPr lvl="1">
              <a:spcBef>
                <a:spcPct val="0"/>
              </a:spcBef>
              <a:spcAft>
                <a:spcPts val="600"/>
              </a:spcAft>
            </a:pPr>
            <a:r>
              <a:rPr lang="en-US" altLang="en-US" dirty="0">
                <a:ea typeface="ＭＳ Ｐゴシック" pitchFamily="-110" charset="-128"/>
              </a:rPr>
              <a:t>The Sound of Music (1965)</a:t>
            </a:r>
          </a:p>
          <a:p>
            <a:pPr lvl="1">
              <a:spcBef>
                <a:spcPct val="0"/>
              </a:spcBef>
              <a:spcAft>
                <a:spcPts val="600"/>
              </a:spcAft>
            </a:pPr>
            <a:r>
              <a:rPr lang="en-US" altLang="en-US" dirty="0">
                <a:ea typeface="ＭＳ Ｐゴシック" pitchFamily="-110" charset="-128"/>
              </a:rPr>
              <a:t>It’s a Wonderful Life (1946)</a:t>
            </a:r>
          </a:p>
          <a:p>
            <a:pPr eaLnBrk="1" hangingPunct="1"/>
            <a:endParaRPr lang="en-US" altLang="en-US" dirty="0">
              <a:ea typeface="ＭＳ Ｐゴシック" pitchFamily="-110" charset="-128"/>
            </a:endParaRPr>
          </a:p>
          <a:p>
            <a:pPr eaLnBrk="1" hangingPunct="1"/>
            <a:endParaRPr lang="en-US" altLang="en-US" dirty="0">
              <a:ea typeface="ＭＳ Ｐゴシック" pitchFamily="-110" charset="-128"/>
            </a:endParaRPr>
          </a:p>
        </p:txBody>
      </p:sp>
      <p:sp>
        <p:nvSpPr>
          <p:cNvPr id="2" name="Titel 1"/>
          <p:cNvSpPr>
            <a:spLocks noGrp="1"/>
          </p:cNvSpPr>
          <p:nvPr>
            <p:ph type="title"/>
          </p:nvPr>
        </p:nvSpPr>
        <p:spPr/>
        <p:txBody>
          <a:bodyPr>
            <a:normAutofit fontScale="90000"/>
          </a:bodyPr>
          <a:lstStyle/>
          <a:p>
            <a:r>
              <a:rPr lang="en-US" altLang="en-US" dirty="0">
                <a:ea typeface="ＭＳ Ｐゴシック" pitchFamily="-110" charset="-128"/>
              </a:rPr>
              <a:t>4. Genre and Culture</a:t>
            </a:r>
            <a:endParaRPr lang="en-GB" dirty="0"/>
          </a:p>
        </p:txBody>
      </p:sp>
    </p:spTree>
    <p:extLst>
      <p:ext uri="{BB962C8B-B14F-4D97-AF65-F5344CB8AC3E}">
        <p14:creationId xmlns:p14="http://schemas.microsoft.com/office/powerpoint/2010/main" val="11392728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2162" name="Slide Number Placeholder 3"/>
          <p:cNvSpPr>
            <a:spLocks noGrp="1"/>
          </p:cNvSpPr>
          <p:nvPr>
            <p:ph type="sldNum" sz="quarter" idx="4294967295"/>
          </p:nvPr>
        </p:nvSpPr>
        <p:spPr>
          <a:xfrm>
            <a:off x="8872539" y="6248400"/>
            <a:ext cx="312737" cy="304800"/>
          </a:xfrm>
          <a:prstGeom prst="rect">
            <a:avLst/>
          </a:prstGeo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chemeClr val="tx1"/>
                </a:solidFill>
                <a:latin typeface="Arial" charset="0"/>
                <a:ea typeface="ＭＳ Ｐゴシック" pitchFamily="-110" charset="-128"/>
                <a:sym typeface="Arial" charset="0"/>
              </a:defRPr>
            </a:lvl1pPr>
            <a:lvl2pPr marL="37931725" indent="-37474525" eaLnBrk="0" hangingPunct="0">
              <a:defRPr sz="3200">
                <a:solidFill>
                  <a:schemeClr val="tx1"/>
                </a:solidFill>
                <a:latin typeface="Arial" charset="0"/>
                <a:ea typeface="ＭＳ Ｐゴシック" pitchFamily="-110" charset="-128"/>
                <a:sym typeface="Arial" charset="0"/>
              </a:defRPr>
            </a:lvl2pPr>
            <a:lvl3pPr eaLnBrk="0" hangingPunct="0">
              <a:defRPr sz="3200">
                <a:solidFill>
                  <a:schemeClr val="tx1"/>
                </a:solidFill>
                <a:latin typeface="Arial" charset="0"/>
                <a:ea typeface="ＭＳ Ｐゴシック" pitchFamily="-110" charset="-128"/>
                <a:sym typeface="Arial" charset="0"/>
              </a:defRPr>
            </a:lvl3pPr>
            <a:lvl4pPr eaLnBrk="0" hangingPunct="0">
              <a:defRPr sz="3200">
                <a:solidFill>
                  <a:schemeClr val="tx1"/>
                </a:solidFill>
                <a:latin typeface="Arial" charset="0"/>
                <a:ea typeface="ＭＳ Ｐゴシック" pitchFamily="-110" charset="-128"/>
                <a:sym typeface="Arial" charset="0"/>
              </a:defRPr>
            </a:lvl4pPr>
            <a:lvl5pPr eaLnBrk="0" hangingPunct="0">
              <a:defRPr sz="3200">
                <a:solidFill>
                  <a:schemeClr val="tx1"/>
                </a:solidFill>
                <a:latin typeface="Arial" charset="0"/>
                <a:ea typeface="ＭＳ Ｐゴシック" pitchFamily="-110" charset="-128"/>
                <a:sym typeface="Arial" charset="0"/>
              </a:defRPr>
            </a:lvl5pPr>
            <a:lvl6pPr marL="4572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6pPr>
            <a:lvl7pPr marL="9144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7pPr>
            <a:lvl8pPr marL="13716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8pPr>
            <a:lvl9pPr marL="18288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9pPr>
          </a:lstStyle>
          <a:p>
            <a:pPr eaLnBrk="1" hangingPunct="1"/>
            <a:fld id="{293675F7-818B-43AD-B830-94BEE1226EEA}" type="slidenum">
              <a:rPr lang="en-US" altLang="en-US" sz="1400"/>
              <a:pPr eaLnBrk="1" hangingPunct="1"/>
              <a:t>31</a:t>
            </a:fld>
            <a:endParaRPr lang="en-US" altLang="en-US" sz="1400"/>
          </a:p>
        </p:txBody>
      </p:sp>
      <p:sp>
        <p:nvSpPr>
          <p:cNvPr id="92164" name="Rectangle 3"/>
          <p:cNvSpPr>
            <a:spLocks noGrp="1" noChangeArrowheads="1"/>
          </p:cNvSpPr>
          <p:nvPr>
            <p:ph type="body" idx="1"/>
          </p:nvPr>
        </p:nvSpPr>
        <p:spPr>
          <a:xfrm>
            <a:off x="606173" y="1503424"/>
            <a:ext cx="10919263" cy="4724400"/>
          </a:xfrm>
        </p:spPr>
        <p:txBody>
          <a:bodyPr>
            <a:normAutofit/>
          </a:bodyPr>
          <a:lstStyle/>
          <a:p>
            <a:pPr marL="0" indent="0">
              <a:spcBef>
                <a:spcPct val="0"/>
              </a:spcBef>
              <a:spcAft>
                <a:spcPts val="600"/>
              </a:spcAft>
              <a:buNone/>
            </a:pPr>
            <a:r>
              <a:rPr lang="en-US" altLang="en-US" dirty="0">
                <a:ea typeface="ＭＳ Ｐゴシック" pitchFamily="-110" charset="-128"/>
              </a:rPr>
              <a:t>Culturally defined Genres may also exploit ambivalent social values and attitudes. </a:t>
            </a:r>
          </a:p>
          <a:p>
            <a:pPr marL="0" indent="0">
              <a:spcBef>
                <a:spcPct val="0"/>
              </a:spcBef>
              <a:spcAft>
                <a:spcPts val="600"/>
              </a:spcAft>
              <a:buNone/>
            </a:pPr>
            <a:endParaRPr lang="en-US" altLang="en-US" dirty="0">
              <a:ea typeface="ＭＳ Ｐゴシック" pitchFamily="-110" charset="-128"/>
            </a:endParaRPr>
          </a:p>
          <a:p>
            <a:pPr>
              <a:spcBef>
                <a:spcPct val="0"/>
              </a:spcBef>
              <a:spcAft>
                <a:spcPts val="600"/>
              </a:spcAft>
            </a:pPr>
            <a:r>
              <a:rPr lang="en-US" altLang="en-US" dirty="0">
                <a:ea typeface="ＭＳ Ｐゴシック" pitchFamily="-110" charset="-128"/>
              </a:rPr>
              <a:t>The gangster film will allow the audience to </a:t>
            </a:r>
            <a:r>
              <a:rPr lang="en-US" altLang="en-US" dirty="0" err="1">
                <a:ea typeface="ＭＳ Ｐゴシック" pitchFamily="-110" charset="-128"/>
              </a:rPr>
              <a:t>sympathise</a:t>
            </a:r>
            <a:r>
              <a:rPr lang="en-US" altLang="en-US" dirty="0">
                <a:ea typeface="ＭＳ Ｐゴシック" pitchFamily="-110" charset="-128"/>
              </a:rPr>
              <a:t> with the hero and feel satisfied when he receives his punishment</a:t>
            </a:r>
          </a:p>
          <a:p>
            <a:pPr>
              <a:spcBef>
                <a:spcPct val="0"/>
              </a:spcBef>
              <a:spcAft>
                <a:spcPts val="600"/>
              </a:spcAft>
            </a:pPr>
            <a:r>
              <a:rPr lang="en-US" altLang="en-US" dirty="0">
                <a:ea typeface="ＭＳ Ｐゴシック" pitchFamily="-110" charset="-128"/>
              </a:rPr>
              <a:t>A movie may exploit media-driven fears as representing:</a:t>
            </a:r>
          </a:p>
          <a:p>
            <a:pPr lvl="1">
              <a:spcBef>
                <a:spcPct val="0"/>
              </a:spcBef>
              <a:spcAft>
                <a:spcPts val="600"/>
              </a:spcAft>
            </a:pPr>
            <a:r>
              <a:rPr lang="en-US" altLang="en-US" dirty="0">
                <a:ea typeface="ＭＳ Ｐゴシック" pitchFamily="-110" charset="-128"/>
              </a:rPr>
              <a:t>Arabs as terrorists</a:t>
            </a:r>
          </a:p>
          <a:p>
            <a:pPr lvl="1">
              <a:spcBef>
                <a:spcPct val="0"/>
              </a:spcBef>
              <a:spcAft>
                <a:spcPts val="600"/>
              </a:spcAft>
            </a:pPr>
            <a:r>
              <a:rPr lang="en-US" altLang="en-US" dirty="0">
                <a:ea typeface="ＭＳ Ｐゴシック" pitchFamily="-110" charset="-128"/>
              </a:rPr>
              <a:t>Or the Pretty Girl is dumb</a:t>
            </a:r>
          </a:p>
          <a:p>
            <a:pPr lvl="1">
              <a:spcBef>
                <a:spcPct val="0"/>
              </a:spcBef>
              <a:spcAft>
                <a:spcPts val="600"/>
              </a:spcAft>
            </a:pPr>
            <a:r>
              <a:rPr lang="en-US" altLang="en-US" dirty="0">
                <a:ea typeface="ＭＳ Ｐゴシック" pitchFamily="-110" charset="-128"/>
              </a:rPr>
              <a:t>The Chinese character knows karate</a:t>
            </a:r>
          </a:p>
          <a:p>
            <a:pPr marL="0" indent="0">
              <a:spcBef>
                <a:spcPct val="0"/>
              </a:spcBef>
              <a:spcAft>
                <a:spcPts val="600"/>
              </a:spcAft>
              <a:buNone/>
            </a:pPr>
            <a:endParaRPr lang="en-US" altLang="en-US" dirty="0">
              <a:ea typeface="ＭＳ Ｐゴシック" pitchFamily="-110" charset="-128"/>
            </a:endParaRPr>
          </a:p>
          <a:p>
            <a:pPr marL="0" indent="0">
              <a:spcBef>
                <a:spcPct val="0"/>
              </a:spcBef>
              <a:spcAft>
                <a:spcPts val="600"/>
              </a:spcAft>
              <a:buNone/>
            </a:pPr>
            <a:r>
              <a:rPr lang="en-US" altLang="en-US" dirty="0">
                <a:ea typeface="ＭＳ Ｐゴシック" pitchFamily="-110" charset="-128"/>
              </a:rPr>
              <a:t>Can you think of any more?</a:t>
            </a:r>
          </a:p>
          <a:p>
            <a:pPr>
              <a:spcBef>
                <a:spcPct val="0"/>
              </a:spcBef>
              <a:spcAft>
                <a:spcPts val="600"/>
              </a:spcAft>
            </a:pPr>
            <a:endParaRPr lang="en-US" altLang="en-US" sz="2800" dirty="0">
              <a:ea typeface="ＭＳ Ｐゴシック" pitchFamily="-110" charset="-128"/>
            </a:endParaRPr>
          </a:p>
        </p:txBody>
      </p:sp>
      <p:sp>
        <p:nvSpPr>
          <p:cNvPr id="2" name="Titel 1"/>
          <p:cNvSpPr>
            <a:spLocks noGrp="1"/>
          </p:cNvSpPr>
          <p:nvPr>
            <p:ph type="title"/>
          </p:nvPr>
        </p:nvSpPr>
        <p:spPr/>
        <p:txBody>
          <a:bodyPr/>
          <a:lstStyle/>
          <a:p>
            <a:r>
              <a:rPr lang="en-US" altLang="en-US" dirty="0">
                <a:ea typeface="ＭＳ Ｐゴシック" pitchFamily="-110" charset="-128"/>
              </a:rPr>
              <a:t>4. Genre and Culture</a:t>
            </a:r>
            <a:endParaRPr lang="en-GB" dirty="0"/>
          </a:p>
        </p:txBody>
      </p:sp>
    </p:spTree>
    <p:extLst>
      <p:ext uri="{BB962C8B-B14F-4D97-AF65-F5344CB8AC3E}">
        <p14:creationId xmlns:p14="http://schemas.microsoft.com/office/powerpoint/2010/main" val="22991331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4210" name="Slide Number Placeholder 3"/>
          <p:cNvSpPr>
            <a:spLocks noGrp="1"/>
          </p:cNvSpPr>
          <p:nvPr>
            <p:ph type="sldNum" sz="quarter" idx="4294967295"/>
          </p:nvPr>
        </p:nvSpPr>
        <p:spPr>
          <a:xfrm>
            <a:off x="7286131" y="6518944"/>
            <a:ext cx="418500" cy="304800"/>
          </a:xfrm>
          <a:prstGeom prst="rect">
            <a:avLst/>
          </a:prstGeo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chemeClr val="tx1"/>
                </a:solidFill>
                <a:latin typeface="Arial" charset="0"/>
                <a:ea typeface="ＭＳ Ｐゴシック" pitchFamily="-110" charset="-128"/>
                <a:sym typeface="Arial" charset="0"/>
              </a:defRPr>
            </a:lvl1pPr>
            <a:lvl2pPr marL="37931725" indent="-37474525" eaLnBrk="0" hangingPunct="0">
              <a:defRPr sz="3200">
                <a:solidFill>
                  <a:schemeClr val="tx1"/>
                </a:solidFill>
                <a:latin typeface="Arial" charset="0"/>
                <a:ea typeface="ＭＳ Ｐゴシック" pitchFamily="-110" charset="-128"/>
                <a:sym typeface="Arial" charset="0"/>
              </a:defRPr>
            </a:lvl2pPr>
            <a:lvl3pPr eaLnBrk="0" hangingPunct="0">
              <a:defRPr sz="3200">
                <a:solidFill>
                  <a:schemeClr val="tx1"/>
                </a:solidFill>
                <a:latin typeface="Arial" charset="0"/>
                <a:ea typeface="ＭＳ Ｐゴシック" pitchFamily="-110" charset="-128"/>
                <a:sym typeface="Arial" charset="0"/>
              </a:defRPr>
            </a:lvl3pPr>
            <a:lvl4pPr eaLnBrk="0" hangingPunct="0">
              <a:defRPr sz="3200">
                <a:solidFill>
                  <a:schemeClr val="tx1"/>
                </a:solidFill>
                <a:latin typeface="Arial" charset="0"/>
                <a:ea typeface="ＭＳ Ｐゴシック" pitchFamily="-110" charset="-128"/>
                <a:sym typeface="Arial" charset="0"/>
              </a:defRPr>
            </a:lvl4pPr>
            <a:lvl5pPr eaLnBrk="0" hangingPunct="0">
              <a:defRPr sz="3200">
                <a:solidFill>
                  <a:schemeClr val="tx1"/>
                </a:solidFill>
                <a:latin typeface="Arial" charset="0"/>
                <a:ea typeface="ＭＳ Ｐゴシック" pitchFamily="-110" charset="-128"/>
                <a:sym typeface="Arial" charset="0"/>
              </a:defRPr>
            </a:lvl5pPr>
            <a:lvl6pPr marL="4572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6pPr>
            <a:lvl7pPr marL="9144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7pPr>
            <a:lvl8pPr marL="13716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8pPr>
            <a:lvl9pPr marL="18288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9pPr>
          </a:lstStyle>
          <a:p>
            <a:pPr eaLnBrk="1" hangingPunct="1"/>
            <a:fld id="{EF0D79EE-3030-41C6-A291-98EEC3C464BF}" type="slidenum">
              <a:rPr lang="en-US" altLang="en-US" sz="1400"/>
              <a:pPr eaLnBrk="1" hangingPunct="1"/>
              <a:t>32</a:t>
            </a:fld>
            <a:endParaRPr lang="en-US" altLang="en-US" sz="1400"/>
          </a:p>
        </p:txBody>
      </p:sp>
      <p:sp>
        <p:nvSpPr>
          <p:cNvPr id="32769" name="Rectangle 1"/>
          <p:cNvSpPr>
            <a:spLocks noGrp="1" noChangeArrowheads="1"/>
          </p:cNvSpPr>
          <p:nvPr>
            <p:ph type="title"/>
          </p:nvPr>
        </p:nvSpPr>
        <p:spPr>
          <a:xfrm>
            <a:off x="623391" y="508669"/>
            <a:ext cx="10502875" cy="838200"/>
          </a:xfrm>
        </p:spPr>
        <p:txBody>
          <a:bodyPr vert="horz" lIns="0" tIns="0" rIns="132080" bIns="0" rtlCol="0" anchor="t" anchorCtr="0">
            <a:noAutofit/>
          </a:bodyPr>
          <a:lstStyle/>
          <a:p>
            <a:r>
              <a:rPr lang="en-US" altLang="en-US" dirty="0">
                <a:ea typeface="ＭＳ Ｐゴシック" pitchFamily="-110" charset="-128"/>
              </a:rPr>
              <a:t>4. Genre and Culture</a:t>
            </a:r>
            <a:endParaRPr lang="en-GB" dirty="0"/>
          </a:p>
        </p:txBody>
      </p:sp>
      <p:sp>
        <p:nvSpPr>
          <p:cNvPr id="94212" name="Rectangle 2"/>
          <p:cNvSpPr>
            <a:spLocks noGrp="1" noChangeArrowheads="1"/>
          </p:cNvSpPr>
          <p:nvPr>
            <p:ph type="body" idx="1"/>
          </p:nvPr>
        </p:nvSpPr>
        <p:spPr>
          <a:xfrm>
            <a:off x="432892" y="1489744"/>
            <a:ext cx="11063708" cy="5257800"/>
          </a:xfrm>
        </p:spPr>
        <p:txBody>
          <a:bodyPr vert="horz" lIns="0" tIns="0" rIns="132080" bIns="0" rtlCol="0" anchor="t" anchorCtr="0">
            <a:noAutofit/>
          </a:bodyPr>
          <a:lstStyle/>
          <a:p>
            <a:pPr marL="0" indent="0">
              <a:spcBef>
                <a:spcPct val="0"/>
              </a:spcBef>
              <a:spcAft>
                <a:spcPts val="600"/>
              </a:spcAft>
              <a:buNone/>
            </a:pPr>
            <a:r>
              <a:rPr lang="en-US" altLang="en-US" dirty="0">
                <a:ea typeface="ＭＳ Ｐゴシック" pitchFamily="-110" charset="-128"/>
              </a:rPr>
              <a:t>Some Genre conventions arouse emotion by touching on deep social uncertainties.</a:t>
            </a:r>
          </a:p>
          <a:p>
            <a:pPr marL="0" indent="0">
              <a:spcBef>
                <a:spcPct val="0"/>
              </a:spcBef>
              <a:spcAft>
                <a:spcPts val="600"/>
              </a:spcAft>
              <a:buNone/>
            </a:pPr>
            <a:endParaRPr lang="en-US" altLang="en-US" dirty="0">
              <a:ea typeface="ＭＳ Ｐゴシック" pitchFamily="-110" charset="-128"/>
            </a:endParaRPr>
          </a:p>
          <a:p>
            <a:pPr>
              <a:spcBef>
                <a:spcPct val="0"/>
              </a:spcBef>
              <a:spcAft>
                <a:spcPts val="600"/>
              </a:spcAft>
            </a:pPr>
            <a:r>
              <a:rPr lang="en-US" altLang="en-US" dirty="0">
                <a:ea typeface="ＭＳ Ｐゴシック" pitchFamily="-110" charset="-128"/>
              </a:rPr>
              <a:t>then channel those emotions into approved attitudes</a:t>
            </a:r>
          </a:p>
          <a:p>
            <a:pPr>
              <a:spcBef>
                <a:spcPct val="0"/>
              </a:spcBef>
              <a:spcAft>
                <a:spcPts val="600"/>
              </a:spcAft>
            </a:pPr>
            <a:r>
              <a:rPr lang="en-US" altLang="en-US" dirty="0">
                <a:ea typeface="ＭＳ Ｐゴシック" pitchFamily="-110" charset="-128"/>
              </a:rPr>
              <a:t>such as race, class, gender and sexuality</a:t>
            </a:r>
          </a:p>
          <a:p>
            <a:pPr lvl="1">
              <a:spcBef>
                <a:spcPct val="0"/>
              </a:spcBef>
              <a:spcAft>
                <a:spcPts val="600"/>
              </a:spcAft>
            </a:pPr>
            <a:r>
              <a:rPr lang="en-US" altLang="en-US" dirty="0">
                <a:ea typeface="ＭＳ Ｐゴシック" pitchFamily="-110" charset="-128"/>
              </a:rPr>
              <a:t>The hero is a white American male </a:t>
            </a:r>
          </a:p>
          <a:p>
            <a:pPr lvl="1">
              <a:spcBef>
                <a:spcPct val="0"/>
              </a:spcBef>
              <a:spcAft>
                <a:spcPts val="600"/>
              </a:spcAft>
            </a:pPr>
            <a:r>
              <a:rPr lang="en-US" altLang="en-US" dirty="0">
                <a:ea typeface="ＭＳ Ｐゴシック" pitchFamily="-110" charset="-128"/>
              </a:rPr>
              <a:t>The </a:t>
            </a:r>
            <a:r>
              <a:rPr lang="en-US" altLang="en-US" dirty="0" err="1">
                <a:ea typeface="ＭＳ Ｐゴシック" pitchFamily="-110" charset="-128"/>
              </a:rPr>
              <a:t>villian</a:t>
            </a:r>
            <a:r>
              <a:rPr lang="en-US" altLang="en-US" dirty="0">
                <a:ea typeface="ＭＳ Ｐゴシック" pitchFamily="-110" charset="-128"/>
              </a:rPr>
              <a:t> is a (enter race here) male</a:t>
            </a:r>
          </a:p>
          <a:p>
            <a:pPr lvl="1">
              <a:spcBef>
                <a:spcPct val="0"/>
              </a:spcBef>
              <a:spcAft>
                <a:spcPts val="600"/>
              </a:spcAft>
            </a:pPr>
            <a:r>
              <a:rPr lang="en-US" altLang="en-US" dirty="0">
                <a:ea typeface="ＭＳ Ｐゴシック" pitchFamily="-110" charset="-128"/>
              </a:rPr>
              <a:t>The rich </a:t>
            </a:r>
            <a:r>
              <a:rPr lang="en-US" altLang="en-US" dirty="0" err="1">
                <a:ea typeface="ＭＳ Ｐゴシック" pitchFamily="-110" charset="-128"/>
              </a:rPr>
              <a:t>buisnessman</a:t>
            </a:r>
            <a:r>
              <a:rPr lang="en-US" altLang="en-US" dirty="0">
                <a:ea typeface="ＭＳ Ｐゴシック" pitchFamily="-110" charset="-128"/>
              </a:rPr>
              <a:t> is Swedish</a:t>
            </a:r>
          </a:p>
          <a:p>
            <a:pPr lvl="1">
              <a:spcBef>
                <a:spcPct val="0"/>
              </a:spcBef>
              <a:spcAft>
                <a:spcPts val="600"/>
              </a:spcAft>
            </a:pPr>
            <a:r>
              <a:rPr lang="en-US" altLang="en-US" dirty="0">
                <a:ea typeface="ＭＳ Ｐゴシック" pitchFamily="-110" charset="-128"/>
              </a:rPr>
              <a:t>The seducer is female</a:t>
            </a:r>
          </a:p>
          <a:p>
            <a:pPr lvl="1">
              <a:spcBef>
                <a:spcPct val="0"/>
              </a:spcBef>
              <a:spcAft>
                <a:spcPts val="600"/>
              </a:spcAft>
            </a:pPr>
            <a:r>
              <a:rPr lang="en-US" altLang="en-US" dirty="0">
                <a:ea typeface="ＭＳ Ｐゴシック" pitchFamily="-110" charset="-128"/>
              </a:rPr>
              <a:t>The Authority is Irish</a:t>
            </a:r>
          </a:p>
          <a:p>
            <a:pPr marL="0" indent="0">
              <a:spcBef>
                <a:spcPct val="0"/>
              </a:spcBef>
              <a:spcAft>
                <a:spcPts val="600"/>
              </a:spcAft>
              <a:buNone/>
            </a:pPr>
            <a:r>
              <a:rPr lang="en-US" altLang="en-US" dirty="0">
                <a:ea typeface="ＭＳ Ｐゴシック" pitchFamily="-110" charset="-128"/>
              </a:rPr>
              <a:t>And so on… </a:t>
            </a:r>
          </a:p>
          <a:p>
            <a:pPr>
              <a:spcBef>
                <a:spcPct val="0"/>
              </a:spcBef>
              <a:spcAft>
                <a:spcPts val="600"/>
              </a:spcAft>
            </a:pPr>
            <a:endParaRPr lang="en-US" altLang="en-US" dirty="0">
              <a:ea typeface="ＭＳ Ｐゴシック" pitchFamily="-110" charset="-128"/>
            </a:endParaRPr>
          </a:p>
          <a:p>
            <a:pPr>
              <a:spcBef>
                <a:spcPct val="0"/>
              </a:spcBef>
              <a:spcAft>
                <a:spcPts val="600"/>
              </a:spcAft>
            </a:pPr>
            <a:endParaRPr lang="en-US" altLang="en-US" dirty="0">
              <a:ea typeface="ＭＳ Ｐゴシック" pitchFamily="-110" charset="-128"/>
            </a:endParaRPr>
          </a:p>
          <a:p>
            <a:pPr>
              <a:spcBef>
                <a:spcPct val="0"/>
              </a:spcBef>
              <a:spcAft>
                <a:spcPts val="600"/>
              </a:spcAft>
            </a:pPr>
            <a:endParaRPr lang="en-US" altLang="en-US" dirty="0">
              <a:ea typeface="ＭＳ Ｐゴシック" pitchFamily="-110" charset="-128"/>
            </a:endParaRPr>
          </a:p>
        </p:txBody>
      </p:sp>
    </p:spTree>
    <p:extLst>
      <p:ext uri="{BB962C8B-B14F-4D97-AF65-F5344CB8AC3E}">
        <p14:creationId xmlns:p14="http://schemas.microsoft.com/office/powerpoint/2010/main" val="838487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8306" name="Slide Number Placeholder 3"/>
          <p:cNvSpPr>
            <a:spLocks noGrp="1"/>
          </p:cNvSpPr>
          <p:nvPr>
            <p:ph type="sldNum" sz="quarter" idx="4294967295"/>
          </p:nvPr>
        </p:nvSpPr>
        <p:spPr>
          <a:xfrm>
            <a:off x="8872539" y="6248400"/>
            <a:ext cx="312737" cy="304800"/>
          </a:xfrm>
          <a:prstGeom prst="rect">
            <a:avLst/>
          </a:prstGeom>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lstStyle>
            <a:lvl1pPr eaLnBrk="0" hangingPunct="0">
              <a:defRPr sz="3200">
                <a:solidFill>
                  <a:schemeClr val="tx1"/>
                </a:solidFill>
                <a:latin typeface="Arial" charset="0"/>
                <a:ea typeface="ＭＳ Ｐゴシック" pitchFamily="-110" charset="-128"/>
                <a:sym typeface="Arial" charset="0"/>
              </a:defRPr>
            </a:lvl1pPr>
            <a:lvl2pPr marL="37931725" indent="-37474525" eaLnBrk="0" hangingPunct="0">
              <a:defRPr sz="3200">
                <a:solidFill>
                  <a:schemeClr val="tx1"/>
                </a:solidFill>
                <a:latin typeface="Arial" charset="0"/>
                <a:ea typeface="ＭＳ Ｐゴシック" pitchFamily="-110" charset="-128"/>
                <a:sym typeface="Arial" charset="0"/>
              </a:defRPr>
            </a:lvl2pPr>
            <a:lvl3pPr eaLnBrk="0" hangingPunct="0">
              <a:defRPr sz="3200">
                <a:solidFill>
                  <a:schemeClr val="tx1"/>
                </a:solidFill>
                <a:latin typeface="Arial" charset="0"/>
                <a:ea typeface="ＭＳ Ｐゴシック" pitchFamily="-110" charset="-128"/>
                <a:sym typeface="Arial" charset="0"/>
              </a:defRPr>
            </a:lvl3pPr>
            <a:lvl4pPr eaLnBrk="0" hangingPunct="0">
              <a:defRPr sz="3200">
                <a:solidFill>
                  <a:schemeClr val="tx1"/>
                </a:solidFill>
                <a:latin typeface="Arial" charset="0"/>
                <a:ea typeface="ＭＳ Ｐゴシック" pitchFamily="-110" charset="-128"/>
                <a:sym typeface="Arial" charset="0"/>
              </a:defRPr>
            </a:lvl4pPr>
            <a:lvl5pPr eaLnBrk="0" hangingPunct="0">
              <a:defRPr sz="3200">
                <a:solidFill>
                  <a:schemeClr val="tx1"/>
                </a:solidFill>
                <a:latin typeface="Arial" charset="0"/>
                <a:ea typeface="ＭＳ Ｐゴシック" pitchFamily="-110" charset="-128"/>
                <a:sym typeface="Arial" charset="0"/>
              </a:defRPr>
            </a:lvl5pPr>
            <a:lvl6pPr marL="4572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6pPr>
            <a:lvl7pPr marL="9144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7pPr>
            <a:lvl8pPr marL="13716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8pPr>
            <a:lvl9pPr marL="1828800" eaLnBrk="0" fontAlgn="base" hangingPunct="0">
              <a:spcBef>
                <a:spcPts val="700"/>
              </a:spcBef>
              <a:spcAft>
                <a:spcPct val="0"/>
              </a:spcAft>
              <a:defRPr sz="3200">
                <a:solidFill>
                  <a:schemeClr val="tx1"/>
                </a:solidFill>
                <a:latin typeface="Arial" charset="0"/>
                <a:ea typeface="ＭＳ Ｐゴシック" pitchFamily="-110" charset="-128"/>
                <a:sym typeface="Arial" charset="0"/>
              </a:defRPr>
            </a:lvl9pPr>
          </a:lstStyle>
          <a:p>
            <a:pPr eaLnBrk="1" hangingPunct="1"/>
            <a:fld id="{09BF7A0B-0AC4-4C2F-B776-1B077A099F9F}" type="slidenum">
              <a:rPr lang="en-US" altLang="en-US" sz="1400"/>
              <a:pPr eaLnBrk="1" hangingPunct="1"/>
              <a:t>33</a:t>
            </a:fld>
            <a:endParaRPr lang="en-US" altLang="en-US" sz="1400"/>
          </a:p>
        </p:txBody>
      </p:sp>
      <p:sp>
        <p:nvSpPr>
          <p:cNvPr id="98308" name="Rectangle 3"/>
          <p:cNvSpPr>
            <a:spLocks noGrp="1" noChangeArrowheads="1"/>
          </p:cNvSpPr>
          <p:nvPr>
            <p:ph type="body" idx="1"/>
          </p:nvPr>
        </p:nvSpPr>
        <p:spPr>
          <a:xfrm>
            <a:off x="492000" y="1628799"/>
            <a:ext cx="11436648" cy="4486251"/>
          </a:xfrm>
        </p:spPr>
        <p:txBody>
          <a:bodyPr>
            <a:normAutofit/>
          </a:bodyPr>
          <a:lstStyle/>
          <a:p>
            <a:pPr marL="0" indent="0">
              <a:spcBef>
                <a:spcPct val="0"/>
              </a:spcBef>
              <a:spcAft>
                <a:spcPts val="600"/>
              </a:spcAft>
              <a:buNone/>
            </a:pPr>
            <a:r>
              <a:rPr lang="en-US" altLang="en-US" dirty="0">
                <a:ea typeface="ＭＳ Ｐゴシック" pitchFamily="-110" charset="-128"/>
              </a:rPr>
              <a:t>Because genres are so frequently changing, they often respond quickly to social trends.</a:t>
            </a:r>
          </a:p>
          <a:p>
            <a:pPr marL="0" indent="0">
              <a:spcBef>
                <a:spcPct val="0"/>
              </a:spcBef>
              <a:spcAft>
                <a:spcPts val="600"/>
              </a:spcAft>
              <a:buNone/>
            </a:pPr>
            <a:endParaRPr lang="en-US" altLang="en-US" dirty="0">
              <a:ea typeface="ＭＳ Ｐゴシック" pitchFamily="-110" charset="-128"/>
            </a:endParaRPr>
          </a:p>
          <a:p>
            <a:pPr>
              <a:spcBef>
                <a:spcPct val="0"/>
              </a:spcBef>
              <a:spcAft>
                <a:spcPts val="600"/>
              </a:spcAft>
            </a:pPr>
            <a:r>
              <a:rPr lang="en-US" altLang="en-US" dirty="0">
                <a:ea typeface="ＭＳ Ｐゴシック" pitchFamily="-110" charset="-128"/>
              </a:rPr>
              <a:t>Depression-era comedies often reflected social inequality</a:t>
            </a:r>
          </a:p>
          <a:p>
            <a:pPr>
              <a:spcBef>
                <a:spcPct val="0"/>
              </a:spcBef>
              <a:spcAft>
                <a:spcPts val="600"/>
              </a:spcAft>
            </a:pPr>
            <a:r>
              <a:rPr lang="en-US" altLang="en-US" dirty="0">
                <a:ea typeface="ＭＳ Ｐゴシック" pitchFamily="-110" charset="-128"/>
              </a:rPr>
              <a:t>Recent films such as </a:t>
            </a:r>
            <a:r>
              <a:rPr lang="en-US" altLang="en-US" i="1" dirty="0">
                <a:ea typeface="ＭＳ Ｐゴシック" pitchFamily="-110" charset="-128"/>
              </a:rPr>
              <a:t>50 First Dates</a:t>
            </a:r>
            <a:r>
              <a:rPr lang="en-US" altLang="en-US" dirty="0">
                <a:ea typeface="ＭＳ Ｐゴシック" pitchFamily="-110" charset="-128"/>
              </a:rPr>
              <a:t> (2004) and </a:t>
            </a:r>
            <a:r>
              <a:rPr lang="en-US" altLang="en-US" i="1" dirty="0">
                <a:ea typeface="ＭＳ Ｐゴシック" pitchFamily="-110" charset="-128"/>
              </a:rPr>
              <a:t>Wedding Crashers</a:t>
            </a:r>
            <a:r>
              <a:rPr lang="en-US" altLang="en-US" dirty="0">
                <a:ea typeface="ＭＳ Ｐゴシック" pitchFamily="-110" charset="-128"/>
              </a:rPr>
              <a:t> (2005) have been tailored to a generation of single twentysomethings. </a:t>
            </a:r>
          </a:p>
          <a:p>
            <a:pPr>
              <a:spcBef>
                <a:spcPct val="0"/>
              </a:spcBef>
              <a:spcAft>
                <a:spcPts val="600"/>
              </a:spcAft>
            </a:pPr>
            <a:r>
              <a:rPr lang="en-US" altLang="en-US" dirty="0">
                <a:ea typeface="ＭＳ Ｐゴシック" pitchFamily="-110" charset="-128"/>
              </a:rPr>
              <a:t>1950s monster movies reflected fears of nuclear energy and racial integration.</a:t>
            </a:r>
          </a:p>
          <a:p>
            <a:pPr>
              <a:spcBef>
                <a:spcPct val="0"/>
              </a:spcBef>
              <a:spcAft>
                <a:spcPts val="600"/>
              </a:spcAft>
            </a:pPr>
            <a:r>
              <a:rPr lang="en-US" altLang="en-US" dirty="0">
                <a:ea typeface="ＭＳ Ｐゴシック" pitchFamily="-110" charset="-128"/>
              </a:rPr>
              <a:t>Ripley, in </a:t>
            </a:r>
            <a:r>
              <a:rPr lang="en-US" altLang="en-US" i="1" dirty="0">
                <a:ea typeface="ＭＳ Ｐゴシック" pitchFamily="-110" charset="-128"/>
              </a:rPr>
              <a:t>Aliens </a:t>
            </a:r>
            <a:r>
              <a:rPr lang="en-US" altLang="en-US" dirty="0">
                <a:ea typeface="ＭＳ Ｐゴシック" pitchFamily="-110" charset="-128"/>
              </a:rPr>
              <a:t>(1986)</a:t>
            </a:r>
            <a:r>
              <a:rPr lang="en-US" altLang="en-US" i="1" dirty="0">
                <a:ea typeface="ＭＳ Ｐゴシック" pitchFamily="-110" charset="-128"/>
              </a:rPr>
              <a:t>, </a:t>
            </a:r>
            <a:r>
              <a:rPr lang="en-US" altLang="en-US" dirty="0">
                <a:ea typeface="ＭＳ Ｐゴシック" pitchFamily="-110" charset="-128"/>
              </a:rPr>
              <a:t>is a product of the women’s movement. </a:t>
            </a:r>
          </a:p>
          <a:p>
            <a:pPr>
              <a:spcBef>
                <a:spcPct val="0"/>
              </a:spcBef>
              <a:spcAft>
                <a:spcPts val="600"/>
              </a:spcAft>
            </a:pPr>
            <a:endParaRPr lang="en-US" altLang="en-US" dirty="0">
              <a:ea typeface="ＭＳ Ｐゴシック" pitchFamily="-110" charset="-128"/>
            </a:endParaRPr>
          </a:p>
        </p:txBody>
      </p:sp>
      <p:sp>
        <p:nvSpPr>
          <p:cNvPr id="2" name="Titel 1"/>
          <p:cNvSpPr>
            <a:spLocks noGrp="1"/>
          </p:cNvSpPr>
          <p:nvPr>
            <p:ph type="title"/>
          </p:nvPr>
        </p:nvSpPr>
        <p:spPr/>
        <p:txBody>
          <a:bodyPr/>
          <a:lstStyle/>
          <a:p>
            <a:r>
              <a:rPr lang="en-US" altLang="en-US" dirty="0">
                <a:ea typeface="ＭＳ Ｐゴシック" pitchFamily="-110" charset="-128"/>
              </a:rPr>
              <a:t>4. Genre and Culture</a:t>
            </a:r>
            <a:endParaRPr lang="en-GB" dirty="0"/>
          </a:p>
        </p:txBody>
      </p:sp>
    </p:spTree>
    <p:extLst>
      <p:ext uri="{BB962C8B-B14F-4D97-AF65-F5344CB8AC3E}">
        <p14:creationId xmlns:p14="http://schemas.microsoft.com/office/powerpoint/2010/main" val="34401866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a:defRPr/>
            </a:pPr>
            <a:r>
              <a:rPr lang="da-DK" dirty="0"/>
              <a:t>Summary</a:t>
            </a:r>
            <a:endParaRPr lang="en-US" altLang="da-DK" dirty="0"/>
          </a:p>
        </p:txBody>
      </p:sp>
      <p:sp>
        <p:nvSpPr>
          <p:cNvPr id="6147" name="Rectangle 3"/>
          <p:cNvSpPr>
            <a:spLocks noGrp="1" noChangeArrowheads="1"/>
          </p:cNvSpPr>
          <p:nvPr>
            <p:ph idx="1"/>
          </p:nvPr>
        </p:nvSpPr>
        <p:spPr/>
        <p:txBody>
          <a:bodyPr>
            <a:normAutofit/>
          </a:bodyPr>
          <a:lstStyle/>
          <a:p>
            <a:pPr marL="0" indent="0">
              <a:lnSpc>
                <a:spcPct val="90000"/>
              </a:lnSpc>
              <a:buNone/>
            </a:pPr>
            <a:r>
              <a:rPr lang="en-US" altLang="da-DK" dirty="0"/>
              <a:t>In this lesson we discussed</a:t>
            </a:r>
            <a:r>
              <a:rPr lang="en-US" altLang="da-DK" sz="2800" dirty="0"/>
              <a:t>:</a:t>
            </a:r>
            <a:br>
              <a:rPr lang="en-US" altLang="da-DK" sz="2800" dirty="0"/>
            </a:br>
            <a:endParaRPr lang="en-US" altLang="da-DK" sz="2800" dirty="0"/>
          </a:p>
          <a:p>
            <a:pPr lvl="1">
              <a:lnSpc>
                <a:spcPct val="90000"/>
              </a:lnSpc>
            </a:pPr>
            <a:r>
              <a:rPr lang="en-US" altLang="da-DK" dirty="0"/>
              <a:t>How a Genre type is determined by and agreed upon through certain </a:t>
            </a:r>
            <a:r>
              <a:rPr lang="en-US" altLang="da-DK" b="1" dirty="0"/>
              <a:t>conventions.</a:t>
            </a:r>
          </a:p>
          <a:p>
            <a:pPr lvl="1">
              <a:lnSpc>
                <a:spcPct val="90000"/>
              </a:lnSpc>
            </a:pPr>
            <a:r>
              <a:rPr lang="en-US" altLang="da-DK" sz="2400" dirty="0"/>
              <a:t>Genres </a:t>
            </a:r>
            <a:r>
              <a:rPr lang="en-US" altLang="da-DK" b="1" dirty="0"/>
              <a:t>conventions </a:t>
            </a:r>
            <a:r>
              <a:rPr lang="en-US" altLang="da-DK" sz="2400" dirty="0"/>
              <a:t>can be mixed to create </a:t>
            </a:r>
            <a:r>
              <a:rPr lang="en-US" altLang="da-DK" sz="2400" b="1" dirty="0"/>
              <a:t>Sub-Genres</a:t>
            </a:r>
          </a:p>
          <a:p>
            <a:pPr lvl="1">
              <a:lnSpc>
                <a:spcPct val="90000"/>
              </a:lnSpc>
            </a:pPr>
            <a:r>
              <a:rPr lang="en-US" altLang="da-DK" dirty="0"/>
              <a:t>Genre </a:t>
            </a:r>
            <a:r>
              <a:rPr lang="en-US" altLang="da-DK" b="1" dirty="0"/>
              <a:t>cycles</a:t>
            </a:r>
            <a:r>
              <a:rPr lang="en-US" altLang="da-DK" dirty="0"/>
              <a:t> have influenced on and are influence by society and culture.</a:t>
            </a:r>
          </a:p>
          <a:p>
            <a:pPr lvl="1">
              <a:lnSpc>
                <a:spcPct val="90000"/>
              </a:lnSpc>
            </a:pPr>
            <a:r>
              <a:rPr lang="en-US" altLang="da-DK" dirty="0"/>
              <a:t>Mixing cultural </a:t>
            </a:r>
            <a:r>
              <a:rPr lang="en-US" altLang="da-DK" b="1" dirty="0"/>
              <a:t>conventions </a:t>
            </a:r>
            <a:r>
              <a:rPr lang="en-US" altLang="da-DK" dirty="0"/>
              <a:t>in a specific genre has also created new </a:t>
            </a:r>
            <a:r>
              <a:rPr lang="en-US" altLang="da-DK" b="1" dirty="0"/>
              <a:t>Sub-Genres.</a:t>
            </a:r>
          </a:p>
          <a:p>
            <a:pPr lvl="1">
              <a:lnSpc>
                <a:spcPct val="90000"/>
              </a:lnSpc>
            </a:pPr>
            <a:r>
              <a:rPr lang="en-US" altLang="da-DK" dirty="0"/>
              <a:t>Genres influences and enforces cultural stereotypes from a cultural association.</a:t>
            </a:r>
          </a:p>
          <a:p>
            <a:pPr>
              <a:lnSpc>
                <a:spcPct val="90000"/>
              </a:lnSpc>
              <a:buFont typeface="Wingdings" pitchFamily="2" charset="2"/>
              <a:buNone/>
            </a:pPr>
            <a:endParaRPr lang="en-US" altLang="da-DK" sz="2800" dirty="0"/>
          </a:p>
        </p:txBody>
      </p:sp>
    </p:spTree>
    <p:extLst>
      <p:ext uri="{BB962C8B-B14F-4D97-AF65-F5344CB8AC3E}">
        <p14:creationId xmlns:p14="http://schemas.microsoft.com/office/powerpoint/2010/main" val="160745288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p:txBody>
          <a:bodyPr/>
          <a:lstStyle/>
          <a:p>
            <a:pPr>
              <a:defRPr/>
            </a:pPr>
            <a:r>
              <a:rPr lang="da-DK" dirty="0" err="1"/>
              <a:t>Assignment</a:t>
            </a:r>
            <a:endParaRPr lang="en-US" altLang="da-DK" dirty="0"/>
          </a:p>
        </p:txBody>
      </p:sp>
      <p:sp>
        <p:nvSpPr>
          <p:cNvPr id="6147" name="Rectangle 3"/>
          <p:cNvSpPr>
            <a:spLocks noGrp="1" noChangeArrowheads="1"/>
          </p:cNvSpPr>
          <p:nvPr>
            <p:ph idx="1"/>
          </p:nvPr>
        </p:nvSpPr>
        <p:spPr/>
        <p:txBody>
          <a:bodyPr>
            <a:normAutofit/>
          </a:bodyPr>
          <a:lstStyle/>
          <a:p>
            <a:pPr marL="0" indent="0">
              <a:lnSpc>
                <a:spcPct val="90000"/>
              </a:lnSpc>
              <a:buNone/>
            </a:pPr>
            <a:r>
              <a:rPr lang="en-US" altLang="da-DK" dirty="0"/>
              <a:t>In your groups:</a:t>
            </a:r>
          </a:p>
          <a:p>
            <a:pPr marL="0" indent="0">
              <a:lnSpc>
                <a:spcPct val="90000"/>
              </a:lnSpc>
              <a:buNone/>
            </a:pPr>
            <a:endParaRPr lang="en-US" altLang="da-DK" dirty="0"/>
          </a:p>
          <a:p>
            <a:pPr lvl="1">
              <a:lnSpc>
                <a:spcPct val="90000"/>
              </a:lnSpc>
            </a:pPr>
            <a:r>
              <a:rPr lang="en-US" altLang="da-DK" sz="2800" dirty="0"/>
              <a:t>Choose a </a:t>
            </a:r>
            <a:r>
              <a:rPr lang="en-US" altLang="da-DK" sz="2800" b="1" dirty="0"/>
              <a:t>Genre/Sub-Genre</a:t>
            </a:r>
            <a:r>
              <a:rPr lang="en-US" altLang="da-DK" sz="2800" dirty="0"/>
              <a:t> for this research</a:t>
            </a:r>
          </a:p>
          <a:p>
            <a:pPr lvl="1">
              <a:lnSpc>
                <a:spcPct val="90000"/>
              </a:lnSpc>
            </a:pPr>
            <a:r>
              <a:rPr lang="en-US" altLang="da-DK" sz="2800" dirty="0"/>
              <a:t>Identify it’s </a:t>
            </a:r>
            <a:r>
              <a:rPr lang="en-US" altLang="da-DK" sz="2800" b="1" dirty="0"/>
              <a:t>conventions, icons </a:t>
            </a:r>
            <a:r>
              <a:rPr lang="en-US" altLang="da-DK" sz="2800" dirty="0"/>
              <a:t>and</a:t>
            </a:r>
            <a:r>
              <a:rPr lang="en-US" altLang="da-DK" sz="2800" b="1" dirty="0"/>
              <a:t> codes</a:t>
            </a:r>
          </a:p>
          <a:p>
            <a:pPr lvl="1">
              <a:lnSpc>
                <a:spcPct val="90000"/>
              </a:lnSpc>
            </a:pPr>
            <a:r>
              <a:rPr lang="en-US" altLang="da-DK" sz="2800" dirty="0"/>
              <a:t>List the typical </a:t>
            </a:r>
            <a:r>
              <a:rPr lang="en-US" altLang="da-DK" sz="2800" b="1" dirty="0"/>
              <a:t>characters </a:t>
            </a:r>
            <a:r>
              <a:rPr lang="en-US" altLang="da-DK" sz="2800" dirty="0"/>
              <a:t>and their </a:t>
            </a:r>
            <a:r>
              <a:rPr lang="en-US" altLang="da-DK" sz="2800" b="1" dirty="0"/>
              <a:t>traits</a:t>
            </a:r>
          </a:p>
          <a:p>
            <a:pPr lvl="1">
              <a:lnSpc>
                <a:spcPct val="90000"/>
              </a:lnSpc>
            </a:pPr>
            <a:r>
              <a:rPr lang="en-US" altLang="da-DK" sz="2800" dirty="0"/>
              <a:t>Identify the </a:t>
            </a:r>
            <a:r>
              <a:rPr lang="en-US" altLang="da-DK" sz="2800" b="1" dirty="0"/>
              <a:t>Cycles</a:t>
            </a:r>
            <a:r>
              <a:rPr lang="en-US" altLang="da-DK" sz="2800" dirty="0"/>
              <a:t> of that Genre</a:t>
            </a:r>
          </a:p>
          <a:p>
            <a:pPr lvl="1">
              <a:lnSpc>
                <a:spcPct val="90000"/>
              </a:lnSpc>
            </a:pPr>
            <a:r>
              <a:rPr lang="en-US" altLang="da-DK" sz="2800" dirty="0"/>
              <a:t>Reflect on the </a:t>
            </a:r>
            <a:r>
              <a:rPr lang="en-US" altLang="da-DK" sz="2800" b="1" dirty="0"/>
              <a:t>culture</a:t>
            </a:r>
            <a:r>
              <a:rPr lang="en-US" altLang="da-DK" sz="2800" dirty="0"/>
              <a:t> during those cycles</a:t>
            </a:r>
          </a:p>
          <a:p>
            <a:pPr lvl="1">
              <a:lnSpc>
                <a:spcPct val="90000"/>
              </a:lnSpc>
            </a:pPr>
            <a:r>
              <a:rPr lang="en-US" altLang="da-DK" sz="2800" dirty="0"/>
              <a:t>Prepare these points for a </a:t>
            </a:r>
            <a:r>
              <a:rPr lang="en-US" altLang="da-DK" sz="2800"/>
              <a:t>class </a:t>
            </a:r>
            <a:r>
              <a:rPr lang="en-US" altLang="da-DK" sz="2800" b="1"/>
              <a:t>discussion</a:t>
            </a:r>
            <a:endParaRPr lang="en-US" altLang="da-DK" sz="2800" b="1" dirty="0"/>
          </a:p>
        </p:txBody>
      </p:sp>
    </p:spTree>
    <p:extLst>
      <p:ext uri="{BB962C8B-B14F-4D97-AF65-F5344CB8AC3E}">
        <p14:creationId xmlns:p14="http://schemas.microsoft.com/office/powerpoint/2010/main" val="2827445853"/>
      </p:ext>
    </p:extLst>
  </p:cSld>
  <p:clrMapOvr>
    <a:masterClrMapping/>
  </p:clrMapOvr>
</p:sld>
</file>

<file path=ppt/theme/theme1.xml><?xml version="1.0" encoding="utf-8"?>
<a:theme xmlns:a="http://schemas.openxmlformats.org/drawingml/2006/main" name="UCN">
  <a:themeElements>
    <a:clrScheme name="UCN">
      <a:dk1>
        <a:sysClr val="windowText" lastClr="000000"/>
      </a:dk1>
      <a:lt1>
        <a:sysClr val="window" lastClr="FFFFFF"/>
      </a:lt1>
      <a:dk2>
        <a:srgbClr val="FFCB4F"/>
      </a:dk2>
      <a:lt2>
        <a:srgbClr val="004250"/>
      </a:lt2>
      <a:accent1>
        <a:srgbClr val="004250"/>
      </a:accent1>
      <a:accent2>
        <a:srgbClr val="000000"/>
      </a:accent2>
      <a:accent3>
        <a:srgbClr val="668E96"/>
      </a:accent3>
      <a:accent4>
        <a:srgbClr val="BED6DB"/>
      </a:accent4>
      <a:accent5>
        <a:srgbClr val="F7403A"/>
      </a:accent5>
      <a:accent6>
        <a:srgbClr val="0046AD"/>
      </a:accent6>
      <a:hlink>
        <a:srgbClr val="668E96"/>
      </a:hlink>
      <a:folHlink>
        <a:srgbClr val="0046AD"/>
      </a:folHlink>
    </a:clrScheme>
    <a:fontScheme name="UCN">
      <a:majorFont>
        <a:latin typeface="Arial"/>
        <a:ea typeface=""/>
        <a:cs typeface=""/>
      </a:majorFont>
      <a:minorFont>
        <a:latin typeface="Arial"/>
        <a:ea typeface=""/>
        <a:cs typeface=""/>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æsentation1" id="{24A50BCA-D442-49EC-BC1C-83BD1E8E7756}" vid="{FDDE1643-259C-4EA0-A361-7AE2A0EA9BF7}"/>
    </a:ext>
  </a:extLst>
</a:theme>
</file>

<file path=ppt/theme/theme2.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tema">
  <a:themeElements>
    <a:clrScheme name="Kont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ont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ont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F8408408D1F7154396A5BF502BF0EEC0" ma:contentTypeVersion="3" ma:contentTypeDescription="Opret et nyt dokument." ma:contentTypeScope="" ma:versionID="14d349cf666b645e1b9c700e13deb371">
  <xsd:schema xmlns:xsd="http://www.w3.org/2001/XMLSchema" xmlns:xs="http://www.w3.org/2001/XMLSchema" xmlns:p="http://schemas.microsoft.com/office/2006/metadata/properties" xmlns:ns1="http://schemas.microsoft.com/sharepoint/v3" xmlns:ns2="c3577333-1af7-44b8-8d08-4195cc31be4c" targetNamespace="http://schemas.microsoft.com/office/2006/metadata/properties" ma:root="true" ma:fieldsID="aff25ef708fcc181d876184685971063" ns1:_="" ns2:_="">
    <xsd:import namespace="http://schemas.microsoft.com/sharepoint/v3"/>
    <xsd:import namespace="c3577333-1af7-44b8-8d08-4195cc31be4c"/>
    <xsd:element name="properties">
      <xsd:complexType>
        <xsd:sequence>
          <xsd:element name="documentManagement">
            <xsd:complexType>
              <xsd:all>
                <xsd:element ref="ns1:PublishingStartDate" minOccurs="0"/>
                <xsd:element ref="ns1:PublishingExpirationDate" minOccurs="0"/>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Startdato for planlægning" ma:description="Startdato for planlægning er en webstedskolonne, der blev oprettet vha. publiceringsfunktionen. Den bruges til at angive den dato og det klokkeslæt, hvor denne side først vil være synlig for besøgende på webstedet." ma:hidden="true" ma:internalName="PublishingStartDate">
      <xsd:simpleType>
        <xsd:restriction base="dms:Unknown"/>
      </xsd:simpleType>
    </xsd:element>
    <xsd:element name="PublishingExpirationDate" ma:index="9" nillable="true" ma:displayName="Slutdato for planlægning" ma:description="Slutdato for planlægning er en webstedskolonne, der blev oprettet vha. publiceringsfunktionen. Den bruges til at angive den dato og det klokkeslæt, hvor denne side ikke længere vil være synlig for besøgende på webstedet."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3577333-1af7-44b8-8d08-4195cc31be4c"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F2FF393-8AC8-410E-97A2-8B67EF914A36}">
  <ds:schemaRefs>
    <ds:schemaRef ds:uri="http://purl.org/dc/term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http://purl.org/dc/elements/1.1/"/>
    <ds:schemaRef ds:uri="http://schemas.microsoft.com/office/2006/metadata/properties"/>
    <ds:schemaRef ds:uri="http://schemas.microsoft.com/sharepoint/v3"/>
    <ds:schemaRef ds:uri="c3577333-1af7-44b8-8d08-4195cc31be4c"/>
    <ds:schemaRef ds:uri="http://www.w3.org/XML/1998/namespace"/>
  </ds:schemaRefs>
</ds:datastoreItem>
</file>

<file path=customXml/itemProps2.xml><?xml version="1.0" encoding="utf-8"?>
<ds:datastoreItem xmlns:ds="http://schemas.openxmlformats.org/officeDocument/2006/customXml" ds:itemID="{F8591881-8D1A-4207-A66B-5AA595788B9A}">
  <ds:schemaRefs>
    <ds:schemaRef ds:uri="http://schemas.microsoft.com/sharepoint/v3/contenttype/forms"/>
  </ds:schemaRefs>
</ds:datastoreItem>
</file>

<file path=customXml/itemProps3.xml><?xml version="1.0" encoding="utf-8"?>
<ds:datastoreItem xmlns:ds="http://schemas.openxmlformats.org/officeDocument/2006/customXml" ds:itemID="{F8E832CA-310D-479E-B91F-EAC4E20987A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c3577333-1af7-44b8-8d08-4195cc31be4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UCN Professionshøjskolen-skabelon</Template>
  <TotalTime>1098</TotalTime>
  <Words>2087</Words>
  <Application>Microsoft Macintosh PowerPoint</Application>
  <PresentationFormat>Widescreen</PresentationFormat>
  <Paragraphs>339</Paragraphs>
  <Slides>35</Slides>
  <Notes>30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35</vt:i4>
      </vt:variant>
    </vt:vector>
  </HeadingPairs>
  <TitlesOfParts>
    <vt:vector size="40" baseType="lpstr">
      <vt:lpstr>ＭＳ Ｐゴシック</vt:lpstr>
      <vt:lpstr>Arial</vt:lpstr>
      <vt:lpstr>Calibri</vt:lpstr>
      <vt:lpstr>Wingdings</vt:lpstr>
      <vt:lpstr>UCN</vt:lpstr>
      <vt:lpstr>Intro to Genre</vt:lpstr>
      <vt:lpstr>Learning Objectives</vt:lpstr>
      <vt:lpstr>Introduction</vt:lpstr>
      <vt:lpstr>1. Genre Recognition</vt:lpstr>
      <vt:lpstr>1. Genre Recognition</vt:lpstr>
      <vt:lpstr>1. Genre Recognition</vt:lpstr>
      <vt:lpstr>1. Genre Recognition</vt:lpstr>
      <vt:lpstr>1. Genre Recognition</vt:lpstr>
      <vt:lpstr>1. Genre Recognition</vt:lpstr>
      <vt:lpstr>1. Genre Recognition</vt:lpstr>
      <vt:lpstr>PowerPoint Presentation</vt:lpstr>
      <vt:lpstr>PowerPoint Presentation</vt:lpstr>
      <vt:lpstr>PowerPoint Presentation</vt:lpstr>
      <vt:lpstr>PowerPoint Presentation</vt:lpstr>
      <vt:lpstr>PowerPoint Presentation</vt:lpstr>
      <vt:lpstr>PowerPoint Presentation</vt:lpstr>
      <vt:lpstr>1. Genre Recognition</vt:lpstr>
      <vt:lpstr>1. Genre Recognition</vt:lpstr>
      <vt:lpstr>1. Genre Recognition</vt:lpstr>
      <vt:lpstr>1. Genre Recognition</vt:lpstr>
      <vt:lpstr>1. Genre Recognition</vt:lpstr>
      <vt:lpstr>2. Genre History</vt:lpstr>
      <vt:lpstr>2. Genre History</vt:lpstr>
      <vt:lpstr>3. Genre Cycles</vt:lpstr>
      <vt:lpstr>3. Genre Cycles</vt:lpstr>
      <vt:lpstr>3. Genre Cycles</vt:lpstr>
      <vt:lpstr>3. Genre Cycles</vt:lpstr>
      <vt:lpstr>3. Genre Cycles</vt:lpstr>
      <vt:lpstr>PowerPoint Presentation</vt:lpstr>
      <vt:lpstr>4. Genre and Culture</vt:lpstr>
      <vt:lpstr>4. Genre and Culture</vt:lpstr>
      <vt:lpstr>4. Genre and Culture</vt:lpstr>
      <vt:lpstr>4. Genre and Culture</vt:lpstr>
      <vt:lpstr>Summary</vt:lpstr>
      <vt:lpstr>Assignment</vt:lpstr>
    </vt:vector>
  </TitlesOfParts>
  <Company>Word Specialisten v/Helle M. Nielsen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Photography and Video I</dc:title>
  <dc:creator>Andrew Philip Rutter</dc:creator>
  <cp:lastModifiedBy>Andrew Philip Rutter</cp:lastModifiedBy>
  <cp:revision>59</cp:revision>
  <dcterms:created xsi:type="dcterms:W3CDTF">2018-10-01T12:35:11Z</dcterms:created>
  <dcterms:modified xsi:type="dcterms:W3CDTF">2024-04-18T09:28:57Z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0x010100F8408408D1F7154396A5BF502BF0EEC0</vt:lpwstr>
  </property>
</Properties>
</file>